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9"/>
  </p:notesMasterIdLst>
  <p:sldIdLst>
    <p:sldId id="256" r:id="rId2"/>
    <p:sldId id="278" r:id="rId3"/>
    <p:sldId id="257" r:id="rId4"/>
    <p:sldId id="279" r:id="rId5"/>
    <p:sldId id="280" r:id="rId6"/>
    <p:sldId id="281" r:id="rId7"/>
    <p:sldId id="277" r:id="rId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A8A9AD"/>
    <a:srgbClr val="332C2C"/>
    <a:srgbClr val="5F574F"/>
    <a:srgbClr val="500000"/>
    <a:srgbClr val="59261D"/>
    <a:srgbClr val="9B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/>
    <p:restoredTop sz="94101"/>
  </p:normalViewPr>
  <p:slideViewPr>
    <p:cSldViewPr snapToGrid="0" snapToObjects="1">
      <p:cViewPr varScale="1">
        <p:scale>
          <a:sx n="80" d="100"/>
          <a:sy n="80" d="100"/>
        </p:scale>
        <p:origin x="22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36C2F-BA09-3A4D-9CA5-BD23C6A1610B}" type="doc">
      <dgm:prSet loTypeId="urn:microsoft.com/office/officeart/2008/layout/VerticalCurvedList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5ED87A-5F4E-0340-AF4D-FF863B244CB1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2460" tIns="86360" rIns="86360" bIns="86360" numCol="1" spcCol="1270" rtlCol="0" anchor="ctr" anchorCtr="0"/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Presentation Times</a:t>
          </a:r>
        </a:p>
      </dgm:t>
    </dgm:pt>
    <dgm:pt modelId="{15B12C46-E313-E44E-B723-88B715AC572F}" type="parTrans" cxnId="{E9876FCB-0EA8-D342-806D-5A0A3889BDBA}">
      <dgm:prSet/>
      <dgm:spPr/>
      <dgm:t>
        <a:bodyPr/>
        <a:lstStyle/>
        <a:p>
          <a:endParaRPr lang="en-US"/>
        </a:p>
      </dgm:t>
    </dgm:pt>
    <dgm:pt modelId="{BBF91361-7109-E241-A8EF-59A29B43E641}" type="sibTrans" cxnId="{E9876FCB-0EA8-D342-806D-5A0A3889BDBA}">
      <dgm:prSet/>
      <dgm:spPr/>
      <dgm:t>
        <a:bodyPr/>
        <a:lstStyle/>
        <a:p>
          <a:endParaRPr lang="en-US"/>
        </a:p>
      </dgm:t>
    </dgm:pt>
    <dgm:pt modelId="{20D52048-04DA-9645-8741-E996AED131AB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2460" tIns="86360" rIns="86360" bIns="86360" numCol="1" spcCol="1270" rtlCol="0" anchor="ctr" anchorCtr="0"/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Check-In</a:t>
          </a:r>
        </a:p>
      </dgm:t>
    </dgm:pt>
    <dgm:pt modelId="{3431FF32-1A5B-A14D-AF7C-76EF05AAB1C8}" type="parTrans" cxnId="{20274957-0C07-B241-ACF9-735D680EA872}">
      <dgm:prSet/>
      <dgm:spPr/>
      <dgm:t>
        <a:bodyPr/>
        <a:lstStyle/>
        <a:p>
          <a:endParaRPr lang="en-US"/>
        </a:p>
      </dgm:t>
    </dgm:pt>
    <dgm:pt modelId="{BDC99646-9886-FD43-A10A-73F635D93C6D}" type="sibTrans" cxnId="{20274957-0C07-B241-ACF9-735D680EA872}">
      <dgm:prSet/>
      <dgm:spPr/>
      <dgm:t>
        <a:bodyPr/>
        <a:lstStyle/>
        <a:p>
          <a:endParaRPr lang="en-US"/>
        </a:p>
      </dgm:t>
    </dgm:pt>
    <dgm:pt modelId="{75E57BFB-9955-0140-937D-773C14677309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2460" tIns="86360" rIns="86360" bIns="86360" numCol="1" spcCol="1270" rtlCol="0" anchor="ctr" anchorCtr="0"/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Rules &amp; Requirements</a:t>
          </a:r>
        </a:p>
      </dgm:t>
    </dgm:pt>
    <dgm:pt modelId="{AD3C1481-1FD4-7B4B-9593-C747984C1C0D}" type="parTrans" cxnId="{4D14BE15-2DDC-8A4F-B065-0E0DA79E9A71}">
      <dgm:prSet/>
      <dgm:spPr/>
      <dgm:t>
        <a:bodyPr/>
        <a:lstStyle/>
        <a:p>
          <a:endParaRPr lang="en-US"/>
        </a:p>
      </dgm:t>
    </dgm:pt>
    <dgm:pt modelId="{D5C357F9-DF9E-894F-B183-21A842F1D719}" type="sibTrans" cxnId="{4D14BE15-2DDC-8A4F-B065-0E0DA79E9A71}">
      <dgm:prSet/>
      <dgm:spPr/>
      <dgm:t>
        <a:bodyPr/>
        <a:lstStyle/>
        <a:p>
          <a:endParaRPr lang="en-US"/>
        </a:p>
      </dgm:t>
    </dgm:pt>
    <dgm:pt modelId="{303B0A10-BAC7-D748-A1FE-E18FA78E40AD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l"/>
          <a:r>
            <a: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Questions</a:t>
          </a:r>
        </a:p>
      </dgm:t>
    </dgm:pt>
    <dgm:pt modelId="{C86D28CB-9689-E142-B39A-09626482C654}" type="parTrans" cxnId="{5E45F598-2161-3C42-B173-F6A8E3A196E1}">
      <dgm:prSet/>
      <dgm:spPr/>
      <dgm:t>
        <a:bodyPr/>
        <a:lstStyle/>
        <a:p>
          <a:endParaRPr lang="en-US"/>
        </a:p>
      </dgm:t>
    </dgm:pt>
    <dgm:pt modelId="{639FD38B-2EE0-A744-8BF6-94D11A3BF6B4}" type="sibTrans" cxnId="{5E45F598-2161-3C42-B173-F6A8E3A196E1}">
      <dgm:prSet/>
      <dgm:spPr/>
      <dgm:t>
        <a:bodyPr/>
        <a:lstStyle/>
        <a:p>
          <a:endParaRPr lang="en-US"/>
        </a:p>
      </dgm:t>
    </dgm:pt>
    <dgm:pt modelId="{B38071B4-C5FD-0A45-9790-B1D413F62003}" type="pres">
      <dgm:prSet presAssocID="{36D36C2F-BA09-3A4D-9CA5-BD23C6A1610B}" presName="Name0" presStyleCnt="0">
        <dgm:presLayoutVars>
          <dgm:chMax val="7"/>
          <dgm:chPref val="7"/>
          <dgm:dir/>
        </dgm:presLayoutVars>
      </dgm:prSet>
      <dgm:spPr/>
    </dgm:pt>
    <dgm:pt modelId="{0BF254E9-CD75-9A44-84CE-98FDD46B5548}" type="pres">
      <dgm:prSet presAssocID="{36D36C2F-BA09-3A4D-9CA5-BD23C6A1610B}" presName="Name1" presStyleCnt="0"/>
      <dgm:spPr/>
    </dgm:pt>
    <dgm:pt modelId="{7A59FA09-2286-8D4A-BABE-DE2412715802}" type="pres">
      <dgm:prSet presAssocID="{36D36C2F-BA09-3A4D-9CA5-BD23C6A1610B}" presName="cycle" presStyleCnt="0"/>
      <dgm:spPr/>
    </dgm:pt>
    <dgm:pt modelId="{29C30FD7-DDE6-7446-A48C-F08197878A50}" type="pres">
      <dgm:prSet presAssocID="{36D36C2F-BA09-3A4D-9CA5-BD23C6A1610B}" presName="srcNode" presStyleLbl="node1" presStyleIdx="0" presStyleCnt="4"/>
      <dgm:spPr/>
    </dgm:pt>
    <dgm:pt modelId="{B71F22AA-B136-EE49-B361-E1A8AD09730E}" type="pres">
      <dgm:prSet presAssocID="{36D36C2F-BA09-3A4D-9CA5-BD23C6A1610B}" presName="conn" presStyleLbl="parChTrans1D2" presStyleIdx="0" presStyleCnt="1"/>
      <dgm:spPr/>
    </dgm:pt>
    <dgm:pt modelId="{6FBD750F-2C27-C942-83D0-685396CB4450}" type="pres">
      <dgm:prSet presAssocID="{36D36C2F-BA09-3A4D-9CA5-BD23C6A1610B}" presName="extraNode" presStyleLbl="node1" presStyleIdx="0" presStyleCnt="4"/>
      <dgm:spPr/>
    </dgm:pt>
    <dgm:pt modelId="{62BF382D-3053-564E-B9CE-53415F57FC86}" type="pres">
      <dgm:prSet presAssocID="{36D36C2F-BA09-3A4D-9CA5-BD23C6A1610B}" presName="dstNode" presStyleLbl="node1" presStyleIdx="0" presStyleCnt="4"/>
      <dgm:spPr/>
    </dgm:pt>
    <dgm:pt modelId="{9666B657-D26E-9941-9624-0AA648D4A64F}" type="pres">
      <dgm:prSet presAssocID="{555ED87A-5F4E-0340-AF4D-FF863B244CB1}" presName="text_1" presStyleLbl="node1" presStyleIdx="0" presStyleCnt="4" custScaleX="96328">
        <dgm:presLayoutVars>
          <dgm:bulletEnabled val="1"/>
        </dgm:presLayoutVars>
      </dgm:prSet>
      <dgm:spPr>
        <a:xfrm>
          <a:off x="834338" y="316345"/>
          <a:ext cx="4614540" cy="633020"/>
        </a:xfrm>
        <a:prstGeom prst="rect">
          <a:avLst/>
        </a:prstGeom>
      </dgm:spPr>
    </dgm:pt>
    <dgm:pt modelId="{0A18AA79-8758-AD4A-A80C-5E5A142319C1}" type="pres">
      <dgm:prSet presAssocID="{555ED87A-5F4E-0340-AF4D-FF863B244CB1}" presName="accent_1" presStyleCnt="0"/>
      <dgm:spPr/>
    </dgm:pt>
    <dgm:pt modelId="{05008EBC-56E8-494E-9373-0E8603ED5310}" type="pres">
      <dgm:prSet presAssocID="{555ED87A-5F4E-0340-AF4D-FF863B244CB1}" presName="accentRepeatNode" presStyleLbl="solidFgAcc1" presStyleIdx="0" presStyleCnt="4"/>
      <dgm:spPr>
        <a:solidFill>
          <a:srgbClr val="500000"/>
        </a:solidFill>
      </dgm:spPr>
    </dgm:pt>
    <dgm:pt modelId="{5AEF20D5-4E8E-D84F-BA07-9DBB62D7058D}" type="pres">
      <dgm:prSet presAssocID="{20D52048-04DA-9645-8741-E996AED131AB}" presName="text_2" presStyleLbl="node1" presStyleIdx="1" presStyleCnt="4" custScaleX="96328">
        <dgm:presLayoutVars>
          <dgm:bulletEnabled val="1"/>
        </dgm:presLayoutVars>
      </dgm:prSet>
      <dgm:spPr>
        <a:xfrm>
          <a:off x="1172268" y="1266041"/>
          <a:ext cx="4301604" cy="633020"/>
        </a:xfrm>
        <a:prstGeom prst="rect">
          <a:avLst/>
        </a:prstGeom>
      </dgm:spPr>
    </dgm:pt>
    <dgm:pt modelId="{90734821-EF4A-9247-AC48-220C6BD29625}" type="pres">
      <dgm:prSet presAssocID="{20D52048-04DA-9645-8741-E996AED131AB}" presName="accent_2" presStyleCnt="0"/>
      <dgm:spPr/>
    </dgm:pt>
    <dgm:pt modelId="{A05555F0-AB95-8849-BE13-0A7B3A2FE556}" type="pres">
      <dgm:prSet presAssocID="{20D52048-04DA-9645-8741-E996AED131AB}" presName="accentRepeatNode" presStyleLbl="solidFgAcc1" presStyleIdx="1" presStyleCnt="4"/>
      <dgm:spPr>
        <a:solidFill>
          <a:srgbClr val="500000"/>
        </a:solidFill>
      </dgm:spPr>
    </dgm:pt>
    <dgm:pt modelId="{B4F6473F-30B8-0041-8E78-D3BEEE0A4B3C}" type="pres">
      <dgm:prSet presAssocID="{75E57BFB-9955-0140-937D-773C14677309}" presName="text_3" presStyleLbl="node1" presStyleIdx="2" presStyleCnt="4" custScaleX="96328">
        <dgm:presLayoutVars>
          <dgm:bulletEnabled val="1"/>
        </dgm:presLayoutVars>
      </dgm:prSet>
      <dgm:spPr>
        <a:xfrm>
          <a:off x="1172268" y="2215737"/>
          <a:ext cx="4301604" cy="633020"/>
        </a:xfrm>
        <a:prstGeom prst="rect">
          <a:avLst/>
        </a:prstGeom>
      </dgm:spPr>
    </dgm:pt>
    <dgm:pt modelId="{0D5B35D5-377B-5F45-8965-4BE582CEE9F7}" type="pres">
      <dgm:prSet presAssocID="{75E57BFB-9955-0140-937D-773C14677309}" presName="accent_3" presStyleCnt="0"/>
      <dgm:spPr/>
    </dgm:pt>
    <dgm:pt modelId="{AB4E53BA-50FB-174B-B4A9-E66A6107E6D1}" type="pres">
      <dgm:prSet presAssocID="{75E57BFB-9955-0140-937D-773C14677309}" presName="accentRepeatNode" presStyleLbl="solidFgAcc1" presStyleIdx="2" presStyleCnt="4"/>
      <dgm:spPr>
        <a:solidFill>
          <a:srgbClr val="500000"/>
        </a:solidFill>
      </dgm:spPr>
    </dgm:pt>
    <dgm:pt modelId="{952683FF-F5AF-6D47-89FD-C13A1EC42441}" type="pres">
      <dgm:prSet presAssocID="{303B0A10-BAC7-D748-A1FE-E18FA78E40AD}" presName="text_4" presStyleLbl="node1" presStyleIdx="3" presStyleCnt="4" custScaleX="96153">
        <dgm:presLayoutVars>
          <dgm:bulletEnabled val="1"/>
        </dgm:presLayoutVars>
      </dgm:prSet>
      <dgm:spPr/>
    </dgm:pt>
    <dgm:pt modelId="{19448EFD-6F7C-6B4E-A727-7116F4FC3422}" type="pres">
      <dgm:prSet presAssocID="{303B0A10-BAC7-D748-A1FE-E18FA78E40AD}" presName="accent_4" presStyleCnt="0"/>
      <dgm:spPr/>
    </dgm:pt>
    <dgm:pt modelId="{6854AE43-458B-C34C-AB5E-6226F1540A9C}" type="pres">
      <dgm:prSet presAssocID="{303B0A10-BAC7-D748-A1FE-E18FA78E40AD}" presName="accentRepeatNode" presStyleLbl="solidFgAcc1" presStyleIdx="3" presStyleCnt="4"/>
      <dgm:spPr>
        <a:xfrm>
          <a:off x="70129" y="3086305"/>
          <a:ext cx="791276" cy="791276"/>
        </a:xfrm>
        <a:prstGeom prst="ellipse">
          <a:avLst/>
        </a:prstGeom>
        <a:solidFill>
          <a:srgbClr val="500000"/>
        </a:solidFill>
        <a:ln w="6350" cap="flat" cmpd="sng" algn="ctr">
          <a:solidFill>
            <a:srgbClr val="39202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4D14BE15-2DDC-8A4F-B065-0E0DA79E9A71}" srcId="{36D36C2F-BA09-3A4D-9CA5-BD23C6A1610B}" destId="{75E57BFB-9955-0140-937D-773C14677309}" srcOrd="2" destOrd="0" parTransId="{AD3C1481-1FD4-7B4B-9593-C747984C1C0D}" sibTransId="{D5C357F9-DF9E-894F-B183-21A842F1D719}"/>
    <dgm:cxn modelId="{D538B12B-D5D3-BE41-ABB8-50ACB5617EC1}" type="presOf" srcId="{20D52048-04DA-9645-8741-E996AED131AB}" destId="{5AEF20D5-4E8E-D84F-BA07-9DBB62D7058D}" srcOrd="0" destOrd="0" presId="urn:microsoft.com/office/officeart/2008/layout/VerticalCurvedList"/>
    <dgm:cxn modelId="{20274957-0C07-B241-ACF9-735D680EA872}" srcId="{36D36C2F-BA09-3A4D-9CA5-BD23C6A1610B}" destId="{20D52048-04DA-9645-8741-E996AED131AB}" srcOrd="1" destOrd="0" parTransId="{3431FF32-1A5B-A14D-AF7C-76EF05AAB1C8}" sibTransId="{BDC99646-9886-FD43-A10A-73F635D93C6D}"/>
    <dgm:cxn modelId="{01518E85-6471-3A45-8CAE-4323396EA141}" type="presOf" srcId="{BBF91361-7109-E241-A8EF-59A29B43E641}" destId="{B71F22AA-B136-EE49-B361-E1A8AD09730E}" srcOrd="0" destOrd="0" presId="urn:microsoft.com/office/officeart/2008/layout/VerticalCurvedList"/>
    <dgm:cxn modelId="{5E45F598-2161-3C42-B173-F6A8E3A196E1}" srcId="{36D36C2F-BA09-3A4D-9CA5-BD23C6A1610B}" destId="{303B0A10-BAC7-D748-A1FE-E18FA78E40AD}" srcOrd="3" destOrd="0" parTransId="{C86D28CB-9689-E142-B39A-09626482C654}" sibTransId="{639FD38B-2EE0-A744-8BF6-94D11A3BF6B4}"/>
    <dgm:cxn modelId="{FF4571A7-47E9-FB4B-B084-8518B071866B}" type="presOf" srcId="{75E57BFB-9955-0140-937D-773C14677309}" destId="{B4F6473F-30B8-0041-8E78-D3BEEE0A4B3C}" srcOrd="0" destOrd="0" presId="urn:microsoft.com/office/officeart/2008/layout/VerticalCurvedList"/>
    <dgm:cxn modelId="{8906A8C1-0E52-4349-9193-3FA068460537}" type="presOf" srcId="{555ED87A-5F4E-0340-AF4D-FF863B244CB1}" destId="{9666B657-D26E-9941-9624-0AA648D4A64F}" srcOrd="0" destOrd="0" presId="urn:microsoft.com/office/officeart/2008/layout/VerticalCurvedList"/>
    <dgm:cxn modelId="{E9876FCB-0EA8-D342-806D-5A0A3889BDBA}" srcId="{36D36C2F-BA09-3A4D-9CA5-BD23C6A1610B}" destId="{555ED87A-5F4E-0340-AF4D-FF863B244CB1}" srcOrd="0" destOrd="0" parTransId="{15B12C46-E313-E44E-B723-88B715AC572F}" sibTransId="{BBF91361-7109-E241-A8EF-59A29B43E641}"/>
    <dgm:cxn modelId="{DCFFAFDA-52CF-F74B-B406-88C003C4053F}" type="presOf" srcId="{36D36C2F-BA09-3A4D-9CA5-BD23C6A1610B}" destId="{B38071B4-C5FD-0A45-9790-B1D413F62003}" srcOrd="0" destOrd="0" presId="urn:microsoft.com/office/officeart/2008/layout/VerticalCurvedList"/>
    <dgm:cxn modelId="{D803B1EA-42EC-7E4E-A340-FDF6977C6FD3}" type="presOf" srcId="{303B0A10-BAC7-D748-A1FE-E18FA78E40AD}" destId="{952683FF-F5AF-6D47-89FD-C13A1EC42441}" srcOrd="0" destOrd="0" presId="urn:microsoft.com/office/officeart/2008/layout/VerticalCurvedList"/>
    <dgm:cxn modelId="{8AA0B4E0-24BA-1C48-9E8B-1B1AD2BF9C27}" type="presParOf" srcId="{B38071B4-C5FD-0A45-9790-B1D413F62003}" destId="{0BF254E9-CD75-9A44-84CE-98FDD46B5548}" srcOrd="0" destOrd="0" presId="urn:microsoft.com/office/officeart/2008/layout/VerticalCurvedList"/>
    <dgm:cxn modelId="{F03D1A54-E5BE-844C-9FE0-A8C583CC7FD6}" type="presParOf" srcId="{0BF254E9-CD75-9A44-84CE-98FDD46B5548}" destId="{7A59FA09-2286-8D4A-BABE-DE2412715802}" srcOrd="0" destOrd="0" presId="urn:microsoft.com/office/officeart/2008/layout/VerticalCurvedList"/>
    <dgm:cxn modelId="{1E98CAEF-0FF1-D649-8B46-C34F3531C896}" type="presParOf" srcId="{7A59FA09-2286-8D4A-BABE-DE2412715802}" destId="{29C30FD7-DDE6-7446-A48C-F08197878A50}" srcOrd="0" destOrd="0" presId="urn:microsoft.com/office/officeart/2008/layout/VerticalCurvedList"/>
    <dgm:cxn modelId="{1322C113-5AB9-CF4B-8884-6B4FCF605E71}" type="presParOf" srcId="{7A59FA09-2286-8D4A-BABE-DE2412715802}" destId="{B71F22AA-B136-EE49-B361-E1A8AD09730E}" srcOrd="1" destOrd="0" presId="urn:microsoft.com/office/officeart/2008/layout/VerticalCurvedList"/>
    <dgm:cxn modelId="{B2DA66F9-FCBB-4C4E-AB8A-E44AC80DFEAE}" type="presParOf" srcId="{7A59FA09-2286-8D4A-BABE-DE2412715802}" destId="{6FBD750F-2C27-C942-83D0-685396CB4450}" srcOrd="2" destOrd="0" presId="urn:microsoft.com/office/officeart/2008/layout/VerticalCurvedList"/>
    <dgm:cxn modelId="{6B676303-5A78-2848-B9F3-CEBCDBC52E31}" type="presParOf" srcId="{7A59FA09-2286-8D4A-BABE-DE2412715802}" destId="{62BF382D-3053-564E-B9CE-53415F57FC86}" srcOrd="3" destOrd="0" presId="urn:microsoft.com/office/officeart/2008/layout/VerticalCurvedList"/>
    <dgm:cxn modelId="{10763397-2FCA-3E4B-B91C-4BDF6EAC0BE2}" type="presParOf" srcId="{0BF254E9-CD75-9A44-84CE-98FDD46B5548}" destId="{9666B657-D26E-9941-9624-0AA648D4A64F}" srcOrd="1" destOrd="0" presId="urn:microsoft.com/office/officeart/2008/layout/VerticalCurvedList"/>
    <dgm:cxn modelId="{A8AC52A5-3D16-7A4F-AF09-3C12739D29C7}" type="presParOf" srcId="{0BF254E9-CD75-9A44-84CE-98FDD46B5548}" destId="{0A18AA79-8758-AD4A-A80C-5E5A142319C1}" srcOrd="2" destOrd="0" presId="urn:microsoft.com/office/officeart/2008/layout/VerticalCurvedList"/>
    <dgm:cxn modelId="{B64CC1D4-A075-6B40-BD1F-28F0FF6BF0D3}" type="presParOf" srcId="{0A18AA79-8758-AD4A-A80C-5E5A142319C1}" destId="{05008EBC-56E8-494E-9373-0E8603ED5310}" srcOrd="0" destOrd="0" presId="urn:microsoft.com/office/officeart/2008/layout/VerticalCurvedList"/>
    <dgm:cxn modelId="{3ACC2F46-CB06-4344-99C1-3A19D1568617}" type="presParOf" srcId="{0BF254E9-CD75-9A44-84CE-98FDD46B5548}" destId="{5AEF20D5-4E8E-D84F-BA07-9DBB62D7058D}" srcOrd="3" destOrd="0" presId="urn:microsoft.com/office/officeart/2008/layout/VerticalCurvedList"/>
    <dgm:cxn modelId="{93BDABAC-6554-CA44-BFE8-9AFA8A19FAF2}" type="presParOf" srcId="{0BF254E9-CD75-9A44-84CE-98FDD46B5548}" destId="{90734821-EF4A-9247-AC48-220C6BD29625}" srcOrd="4" destOrd="0" presId="urn:microsoft.com/office/officeart/2008/layout/VerticalCurvedList"/>
    <dgm:cxn modelId="{7C5596E2-CD87-3A44-8C0D-A54A58392B21}" type="presParOf" srcId="{90734821-EF4A-9247-AC48-220C6BD29625}" destId="{A05555F0-AB95-8849-BE13-0A7B3A2FE556}" srcOrd="0" destOrd="0" presId="urn:microsoft.com/office/officeart/2008/layout/VerticalCurvedList"/>
    <dgm:cxn modelId="{AE50A990-CDA8-4F4B-87E2-1D6F2F57F235}" type="presParOf" srcId="{0BF254E9-CD75-9A44-84CE-98FDD46B5548}" destId="{B4F6473F-30B8-0041-8E78-D3BEEE0A4B3C}" srcOrd="5" destOrd="0" presId="urn:microsoft.com/office/officeart/2008/layout/VerticalCurvedList"/>
    <dgm:cxn modelId="{1A0C56CA-A44B-9741-98BD-3C142DE0D623}" type="presParOf" srcId="{0BF254E9-CD75-9A44-84CE-98FDD46B5548}" destId="{0D5B35D5-377B-5F45-8965-4BE582CEE9F7}" srcOrd="6" destOrd="0" presId="urn:microsoft.com/office/officeart/2008/layout/VerticalCurvedList"/>
    <dgm:cxn modelId="{2AA18553-E1EC-B841-B5C4-674708C97050}" type="presParOf" srcId="{0D5B35D5-377B-5F45-8965-4BE582CEE9F7}" destId="{AB4E53BA-50FB-174B-B4A9-E66A6107E6D1}" srcOrd="0" destOrd="0" presId="urn:microsoft.com/office/officeart/2008/layout/VerticalCurvedList"/>
    <dgm:cxn modelId="{DFDE4E28-8DDC-EC46-9AAF-A955C300F325}" type="presParOf" srcId="{0BF254E9-CD75-9A44-84CE-98FDD46B5548}" destId="{952683FF-F5AF-6D47-89FD-C13A1EC42441}" srcOrd="7" destOrd="0" presId="urn:microsoft.com/office/officeart/2008/layout/VerticalCurvedList"/>
    <dgm:cxn modelId="{A5AF7D11-3E49-FD4A-AF32-7AF89340C4B7}" type="presParOf" srcId="{0BF254E9-CD75-9A44-84CE-98FDD46B5548}" destId="{19448EFD-6F7C-6B4E-A727-7116F4FC3422}" srcOrd="8" destOrd="0" presId="urn:microsoft.com/office/officeart/2008/layout/VerticalCurvedList"/>
    <dgm:cxn modelId="{FF5B39A6-7449-5940-BE7B-93901CA67E93}" type="presParOf" srcId="{19448EFD-6F7C-6B4E-A727-7116F4FC3422}" destId="{6854AE43-458B-C34C-AB5E-6226F1540A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F22AA-B136-EE49-B361-E1A8AD09730E}">
      <dsp:nvSpPr>
        <dsp:cNvPr id="0" name=""/>
        <dsp:cNvSpPr/>
      </dsp:nvSpPr>
      <dsp:spPr>
        <a:xfrm>
          <a:off x="-6537108" y="-1007468"/>
          <a:ext cx="7840914" cy="7840914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6B657-D26E-9941-9624-0AA648D4A64F}">
      <dsp:nvSpPr>
        <dsp:cNvPr id="0" name=""/>
        <dsp:cNvSpPr/>
      </dsp:nvSpPr>
      <dsp:spPr>
        <a:xfrm>
          <a:off x="817244" y="447901"/>
          <a:ext cx="5814747" cy="89626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460" tIns="86360" rIns="86360" bIns="86360" numCol="1" spcCol="1270" rtlCol="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Presentation Times</a:t>
          </a:r>
        </a:p>
      </dsp:txBody>
      <dsp:txXfrm>
        <a:off x="817244" y="447901"/>
        <a:ext cx="5814747" cy="896268"/>
      </dsp:txXfrm>
    </dsp:sp>
    <dsp:sp modelId="{05008EBC-56E8-494E-9373-0E8603ED5310}">
      <dsp:nvSpPr>
        <dsp:cNvPr id="0" name=""/>
        <dsp:cNvSpPr/>
      </dsp:nvSpPr>
      <dsp:spPr>
        <a:xfrm>
          <a:off x="146248" y="335867"/>
          <a:ext cx="1120335" cy="1120335"/>
        </a:xfrm>
        <a:prstGeom prst="ellipse">
          <a:avLst/>
        </a:prstGeom>
        <a:solidFill>
          <a:srgbClr val="500000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EF20D5-4E8E-D84F-BA07-9DBB62D7058D}">
      <dsp:nvSpPr>
        <dsp:cNvPr id="0" name=""/>
        <dsp:cNvSpPr/>
      </dsp:nvSpPr>
      <dsp:spPr>
        <a:xfrm>
          <a:off x="1321661" y="1792536"/>
          <a:ext cx="5319764" cy="89626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460" tIns="86360" rIns="86360" bIns="86360" numCol="1" spcCol="1270" rtlCol="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Check-In</a:t>
          </a:r>
        </a:p>
      </dsp:txBody>
      <dsp:txXfrm>
        <a:off x="1321661" y="1792536"/>
        <a:ext cx="5319764" cy="896268"/>
      </dsp:txXfrm>
    </dsp:sp>
    <dsp:sp modelId="{A05555F0-AB95-8849-BE13-0A7B3A2FE556}">
      <dsp:nvSpPr>
        <dsp:cNvPr id="0" name=""/>
        <dsp:cNvSpPr/>
      </dsp:nvSpPr>
      <dsp:spPr>
        <a:xfrm>
          <a:off x="660099" y="1680503"/>
          <a:ext cx="1120335" cy="1120335"/>
        </a:xfrm>
        <a:prstGeom prst="ellipse">
          <a:avLst/>
        </a:prstGeom>
        <a:solidFill>
          <a:srgbClr val="500000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F6473F-30B8-0041-8E78-D3BEEE0A4B3C}">
      <dsp:nvSpPr>
        <dsp:cNvPr id="0" name=""/>
        <dsp:cNvSpPr/>
      </dsp:nvSpPr>
      <dsp:spPr>
        <a:xfrm>
          <a:off x="1321661" y="3137172"/>
          <a:ext cx="5319764" cy="89626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460" tIns="86360" rIns="86360" bIns="86360" numCol="1" spcCol="1270" rtlCol="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Rules &amp; Requirements</a:t>
          </a:r>
        </a:p>
      </dsp:txBody>
      <dsp:txXfrm>
        <a:off x="1321661" y="3137172"/>
        <a:ext cx="5319764" cy="896268"/>
      </dsp:txXfrm>
    </dsp:sp>
    <dsp:sp modelId="{AB4E53BA-50FB-174B-B4A9-E66A6107E6D1}">
      <dsp:nvSpPr>
        <dsp:cNvPr id="0" name=""/>
        <dsp:cNvSpPr/>
      </dsp:nvSpPr>
      <dsp:spPr>
        <a:xfrm>
          <a:off x="660099" y="3025139"/>
          <a:ext cx="1120335" cy="1120335"/>
        </a:xfrm>
        <a:prstGeom prst="ellipse">
          <a:avLst/>
        </a:prstGeom>
        <a:solidFill>
          <a:srgbClr val="500000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2683FF-F5AF-6D47-89FD-C13A1EC42441}">
      <dsp:nvSpPr>
        <dsp:cNvPr id="0" name=""/>
        <dsp:cNvSpPr/>
      </dsp:nvSpPr>
      <dsp:spPr>
        <a:xfrm>
          <a:off x="822526" y="4481808"/>
          <a:ext cx="5804183" cy="89626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4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Questions</a:t>
          </a:r>
        </a:p>
      </dsp:txBody>
      <dsp:txXfrm>
        <a:off x="822526" y="4481808"/>
        <a:ext cx="5804183" cy="896268"/>
      </dsp:txXfrm>
    </dsp:sp>
    <dsp:sp modelId="{6854AE43-458B-C34C-AB5E-6226F1540A9C}">
      <dsp:nvSpPr>
        <dsp:cNvPr id="0" name=""/>
        <dsp:cNvSpPr/>
      </dsp:nvSpPr>
      <dsp:spPr>
        <a:xfrm>
          <a:off x="146248" y="4369774"/>
          <a:ext cx="1120335" cy="1120335"/>
        </a:xfrm>
        <a:prstGeom prst="ellipse">
          <a:avLst/>
        </a:prstGeom>
        <a:solidFill>
          <a:srgbClr val="500000"/>
        </a:solidFill>
        <a:ln w="6350" cap="flat" cmpd="sng" algn="ctr">
          <a:solidFill>
            <a:srgbClr val="39202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FAC8A-608B-5E47-8472-DFD9D928C5CB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46DC2-1F1C-A341-BE02-E157885F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6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fFRE2CeDofRgbqtj7" TargetMode="External"/><Relationship Id="rId4" Type="http://schemas.openxmlformats.org/officeDocument/2006/relationships/hyperlink" Target="mailto:srw@tam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hyperlink" Target="https://srw.tamu.edu/contactus/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mailto:srw@tamu.edu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818095-2679-D348-811A-02021AEAD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631597"/>
              </p:ext>
            </p:extLst>
          </p:nvPr>
        </p:nvGraphicFramePr>
        <p:xfrm>
          <a:off x="4946962" y="422422"/>
          <a:ext cx="6775138" cy="582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Graphic 25" descr="Question Mark with solid fill">
            <a:extLst>
              <a:ext uri="{FF2B5EF4-FFF2-40B4-BE49-F238E27FC236}">
                <a16:creationId xmlns:a16="http://schemas.microsoft.com/office/drawing/2014/main" id="{190CE1EA-EAA8-D34D-B853-06D6B5B14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1300" y="5000675"/>
            <a:ext cx="685800" cy="6858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9662B01-B50D-C242-B3C7-116482612927}"/>
              </a:ext>
            </a:extLst>
          </p:cNvPr>
          <p:cNvSpPr/>
          <p:nvPr/>
        </p:nvSpPr>
        <p:spPr>
          <a:xfrm>
            <a:off x="469900" y="422422"/>
            <a:ext cx="4292600" cy="5825978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7E3EA-7DB4-764C-845B-CC681500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3397544"/>
            <a:ext cx="4292600" cy="267668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i="0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PRESENTATION INFORMATION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Oral &amp; Poster</a:t>
            </a:r>
          </a:p>
          <a:p>
            <a:r>
              <a:rPr lang="en-US" sz="28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Workshop: </a:t>
            </a:r>
            <a:r>
              <a:rPr lang="en-US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9</a:t>
            </a:r>
            <a:r>
              <a:rPr lang="en-US" i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  <a:endParaRPr lang="en-US" sz="2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736A3B-4102-3041-8C37-A2C0A368EB2B}"/>
              </a:ext>
            </a:extLst>
          </p:cNvPr>
          <p:cNvSpPr/>
          <p:nvPr/>
        </p:nvSpPr>
        <p:spPr>
          <a:xfrm>
            <a:off x="304800" y="422422"/>
            <a:ext cx="4475543" cy="2850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udent Research Week Logo">
            <a:extLst>
              <a:ext uri="{FF2B5EF4-FFF2-40B4-BE49-F238E27FC236}">
                <a16:creationId xmlns:a16="http://schemas.microsoft.com/office/drawing/2014/main" id="{FDC97E89-484E-4B46-8E45-78682118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2" y="990600"/>
            <a:ext cx="3810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Monthly calendar with solid fill">
            <a:extLst>
              <a:ext uri="{FF2B5EF4-FFF2-40B4-BE49-F238E27FC236}">
                <a16:creationId xmlns:a16="http://schemas.microsoft.com/office/drawing/2014/main" id="{4107CC3E-C9DC-144A-87DD-5D67BB17A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7852" y="952737"/>
            <a:ext cx="685800" cy="685800"/>
          </a:xfrm>
          <a:prstGeom prst="rect">
            <a:avLst/>
          </a:prstGeom>
        </p:spPr>
      </p:pic>
      <p:pic>
        <p:nvPicPr>
          <p:cNvPr id="13" name="Graphic 12" descr="Check In with solid fill">
            <a:extLst>
              <a:ext uri="{FF2B5EF4-FFF2-40B4-BE49-F238E27FC236}">
                <a16:creationId xmlns:a16="http://schemas.microsoft.com/office/drawing/2014/main" id="{79438324-8D6B-6040-A4B0-C6DE16A0D6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2905" y="2293254"/>
            <a:ext cx="685800" cy="685800"/>
          </a:xfrm>
          <a:prstGeom prst="rect">
            <a:avLst/>
          </a:prstGeom>
        </p:spPr>
      </p:pic>
      <p:pic>
        <p:nvPicPr>
          <p:cNvPr id="15" name="Graphic 14" descr="Presentation with checklist with solid fill">
            <a:extLst>
              <a:ext uri="{FF2B5EF4-FFF2-40B4-BE49-F238E27FC236}">
                <a16:creationId xmlns:a16="http://schemas.microsoft.com/office/drawing/2014/main" id="{55E10777-E3E3-E140-A082-666FA7A421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6760" y="366148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B340B5-C442-CA4A-9D62-31E3FBFBFEC7}"/>
              </a:ext>
            </a:extLst>
          </p:cNvPr>
          <p:cNvSpPr/>
          <p:nvPr/>
        </p:nvSpPr>
        <p:spPr>
          <a:xfrm>
            <a:off x="1309352" y="719070"/>
            <a:ext cx="10783784" cy="7984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89C967-8F7F-5248-98DB-BA2C92F70A08}"/>
              </a:ext>
            </a:extLst>
          </p:cNvPr>
          <p:cNvSpPr/>
          <p:nvPr/>
        </p:nvSpPr>
        <p:spPr>
          <a:xfrm>
            <a:off x="403664" y="558147"/>
            <a:ext cx="1120335" cy="1120335"/>
          </a:xfrm>
          <a:prstGeom prst="ellipse">
            <a:avLst/>
          </a:prstGeom>
          <a:solidFill>
            <a:srgbClr val="500000"/>
          </a:solid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E9D8B9-0A49-7C45-8AE5-A927276C63DF}"/>
              </a:ext>
            </a:extLst>
          </p:cNvPr>
          <p:cNvSpPr txBox="1">
            <a:spLocks/>
          </p:cNvSpPr>
          <p:nvPr/>
        </p:nvSpPr>
        <p:spPr>
          <a:xfrm>
            <a:off x="1524000" y="719070"/>
            <a:ext cx="9486900" cy="798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Presentation Times</a:t>
            </a:r>
          </a:p>
        </p:txBody>
      </p:sp>
      <p:pic>
        <p:nvPicPr>
          <p:cNvPr id="6" name="Graphic 5" descr="Monthly calendar with solid fill">
            <a:extLst>
              <a:ext uri="{FF2B5EF4-FFF2-40B4-BE49-F238E27FC236}">
                <a16:creationId xmlns:a16="http://schemas.microsoft.com/office/drawing/2014/main" id="{3BA2E161-B856-6949-9ACB-9FE2157AE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31" y="754306"/>
            <a:ext cx="685800" cy="685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4D8D05-9651-4C45-B912-58566AB2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78482"/>
            <a:ext cx="9486901" cy="4493719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Presentation sessions: Monday, March 21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Thursday, March 24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Closing ceremony Friday, March 25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Due to the deadline extension, poster and oral session time assignments have not been finalized. 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should receive an email within the next week with your assignment. 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need a university-excused absence for the time of your session, please email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srw@tamu.edu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sessions will also be occurring throughout the week. Register at: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SRW 2022: Development Session Registration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5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30E4E-06D0-1F4B-9283-E12FC514A27C}"/>
              </a:ext>
            </a:extLst>
          </p:cNvPr>
          <p:cNvSpPr/>
          <p:nvPr/>
        </p:nvSpPr>
        <p:spPr>
          <a:xfrm>
            <a:off x="1156952" y="566670"/>
            <a:ext cx="10783784" cy="7984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B4CB-EF5B-7D44-B497-AB2D6443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1070"/>
            <a:ext cx="5176158" cy="4691131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Please check-in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 least 20 minutes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before your assigned session.</a:t>
            </a:r>
          </a:p>
          <a:p>
            <a:pPr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Bring printed poster and hang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15 minutes before assigned session</a:t>
            </a:r>
          </a:p>
          <a:p>
            <a:pPr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Oral presentation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Arrive at presentation room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15 minutes before assigned session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8F099A-EDB2-5341-B125-0D7E8264F0AB}"/>
              </a:ext>
            </a:extLst>
          </p:cNvPr>
          <p:cNvSpPr/>
          <p:nvPr/>
        </p:nvSpPr>
        <p:spPr>
          <a:xfrm>
            <a:off x="251264" y="405747"/>
            <a:ext cx="1120335" cy="1120335"/>
          </a:xfrm>
          <a:prstGeom prst="ellipse">
            <a:avLst/>
          </a:prstGeom>
          <a:solidFill>
            <a:srgbClr val="500000"/>
          </a:solid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9D6748-D4CC-1C41-A8A7-8D56C9CB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6670"/>
            <a:ext cx="9486900" cy="798491"/>
          </a:xfrm>
        </p:spPr>
        <p:txBody>
          <a:bodyPr anchor="ctr">
            <a:normAutofit/>
          </a:bodyPr>
          <a:lstStyle/>
          <a:p>
            <a:r>
              <a:rPr lang="en-US" sz="28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Check-In</a:t>
            </a:r>
          </a:p>
        </p:txBody>
      </p:sp>
      <p:pic>
        <p:nvPicPr>
          <p:cNvPr id="12" name="Graphic 11" descr="Check In with solid fill">
            <a:extLst>
              <a:ext uri="{FF2B5EF4-FFF2-40B4-BE49-F238E27FC236}">
                <a16:creationId xmlns:a16="http://schemas.microsoft.com/office/drawing/2014/main" id="{D9B62BC3-AC52-F046-9DBE-58EDF990D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151" y="623014"/>
            <a:ext cx="685800" cy="685800"/>
          </a:xfrm>
          <a:prstGeom prst="rect">
            <a:avLst/>
          </a:prstGeom>
        </p:spPr>
      </p:pic>
      <p:pic>
        <p:nvPicPr>
          <p:cNvPr id="8" name="Picture 7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0FFAC626-B1E9-644C-9489-B7CDE7786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758" y="1703614"/>
            <a:ext cx="5176158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8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30E4E-06D0-1F4B-9283-E12FC514A27C}"/>
              </a:ext>
            </a:extLst>
          </p:cNvPr>
          <p:cNvSpPr/>
          <p:nvPr/>
        </p:nvSpPr>
        <p:spPr>
          <a:xfrm>
            <a:off x="1156952" y="566670"/>
            <a:ext cx="10783784" cy="7984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B4CB-EF5B-7D44-B497-AB2D6443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1070"/>
            <a:ext cx="9486901" cy="49711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does not need to be complete to compete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compete as an individual or group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8F099A-EDB2-5341-B125-0D7E8264F0AB}"/>
              </a:ext>
            </a:extLst>
          </p:cNvPr>
          <p:cNvSpPr/>
          <p:nvPr/>
        </p:nvSpPr>
        <p:spPr>
          <a:xfrm>
            <a:off x="251264" y="405747"/>
            <a:ext cx="1120335" cy="1120335"/>
          </a:xfrm>
          <a:prstGeom prst="ellipse">
            <a:avLst/>
          </a:prstGeom>
          <a:solidFill>
            <a:srgbClr val="500000"/>
          </a:solid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9D6748-D4CC-1C41-A8A7-8D56C9CB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6670"/>
            <a:ext cx="9486900" cy="798491"/>
          </a:xfrm>
        </p:spPr>
        <p:txBody>
          <a:bodyPr anchor="ctr">
            <a:normAutofit/>
          </a:bodyPr>
          <a:lstStyle/>
          <a:p>
            <a:r>
              <a:rPr lang="en-US" sz="28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Rules &amp; Requirements</a:t>
            </a:r>
          </a:p>
        </p:txBody>
      </p:sp>
      <p:pic>
        <p:nvPicPr>
          <p:cNvPr id="7" name="Graphic 6" descr="Presentation with checklist with solid fill">
            <a:extLst>
              <a:ext uri="{FF2B5EF4-FFF2-40B4-BE49-F238E27FC236}">
                <a16:creationId xmlns:a16="http://schemas.microsoft.com/office/drawing/2014/main" id="{105F9087-F893-B541-A094-71BFA2F9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152" y="623014"/>
            <a:ext cx="685800" cy="685800"/>
          </a:xfrm>
          <a:prstGeom prst="rect">
            <a:avLst/>
          </a:prstGeom>
        </p:spPr>
      </p:pic>
      <p:pic>
        <p:nvPicPr>
          <p:cNvPr id="5" name="Picture 4" descr="A group of women standing in front of a white board&#10;&#10;Description automatically generated with medium confidence">
            <a:extLst>
              <a:ext uri="{FF2B5EF4-FFF2-40B4-BE49-F238E27FC236}">
                <a16:creationId xmlns:a16="http://schemas.microsoft.com/office/drawing/2014/main" id="{08622060-1B42-C14B-87DF-5A10574D0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3023253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30E4E-06D0-1F4B-9283-E12FC514A27C}"/>
              </a:ext>
            </a:extLst>
          </p:cNvPr>
          <p:cNvSpPr/>
          <p:nvPr/>
        </p:nvSpPr>
        <p:spPr>
          <a:xfrm>
            <a:off x="1156952" y="566670"/>
            <a:ext cx="10783784" cy="7984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B4CB-EF5B-7D44-B497-AB2D6443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1070"/>
            <a:ext cx="5344886" cy="497118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Poster presentations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fontAlgn="base"/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required poster template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Reference department website or previous SRW posters.</a:t>
            </a:r>
          </a:p>
          <a:p>
            <a:pPr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Competitor is required to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poster and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on day of assigned session. </a:t>
            </a:r>
          </a:p>
          <a:p>
            <a:pPr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 not need to submit poster online (only abstracts need to be submitted online).</a:t>
            </a:r>
          </a:p>
          <a:p>
            <a:pPr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Poster dimension: ~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48 x 36 inches,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 larger than 4 ft x 4 ft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Posters should have a horizontal orientation.</a:t>
            </a:r>
          </a:p>
          <a:p>
            <a:pPr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Poster printing options: Copy Corner MSC and Texas Avenue, Zachry Engineering Bldg., Langford Architecture Bldg., Office Depot, FedEx, Walgreens, CVS, etc. 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[Reminder: Spring Break may interrupt university business hours.]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8F099A-EDB2-5341-B125-0D7E8264F0AB}"/>
              </a:ext>
            </a:extLst>
          </p:cNvPr>
          <p:cNvSpPr/>
          <p:nvPr/>
        </p:nvSpPr>
        <p:spPr>
          <a:xfrm>
            <a:off x="251264" y="405747"/>
            <a:ext cx="1120335" cy="1120335"/>
          </a:xfrm>
          <a:prstGeom prst="ellipse">
            <a:avLst/>
          </a:prstGeom>
          <a:solidFill>
            <a:srgbClr val="500000"/>
          </a:solid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9D6748-D4CC-1C41-A8A7-8D56C9CB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6670"/>
            <a:ext cx="9486900" cy="798491"/>
          </a:xfrm>
        </p:spPr>
        <p:txBody>
          <a:bodyPr anchor="ctr">
            <a:normAutofit/>
          </a:bodyPr>
          <a:lstStyle/>
          <a:p>
            <a:r>
              <a:rPr lang="en-US" sz="28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Rules &amp; Requirements</a:t>
            </a:r>
          </a:p>
        </p:txBody>
      </p:sp>
      <p:pic>
        <p:nvPicPr>
          <p:cNvPr id="7" name="Graphic 6" descr="Presentation with checklist with solid fill">
            <a:extLst>
              <a:ext uri="{FF2B5EF4-FFF2-40B4-BE49-F238E27FC236}">
                <a16:creationId xmlns:a16="http://schemas.microsoft.com/office/drawing/2014/main" id="{105F9087-F893-B541-A094-71BFA2F9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152" y="623014"/>
            <a:ext cx="685800" cy="685800"/>
          </a:xfrm>
          <a:prstGeom prst="rect">
            <a:avLst/>
          </a:prstGeom>
        </p:spPr>
      </p:pic>
      <p:pic>
        <p:nvPicPr>
          <p:cNvPr id="5" name="Picture 4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63558EB7-06BA-094A-ACA2-610110C9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13" y="2217057"/>
            <a:ext cx="4494907" cy="29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30E4E-06D0-1F4B-9283-E12FC514A27C}"/>
              </a:ext>
            </a:extLst>
          </p:cNvPr>
          <p:cNvSpPr/>
          <p:nvPr/>
        </p:nvSpPr>
        <p:spPr>
          <a:xfrm>
            <a:off x="1156952" y="566670"/>
            <a:ext cx="10783784" cy="7984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B4CB-EF5B-7D44-B497-AB2D6443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1070"/>
            <a:ext cx="4724401" cy="49711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Oral presentations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 a digital poster or PowerPoint presentation around 10-12 minutes.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Submit electronic copy of presentation by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Friday, March 18</a:t>
            </a:r>
            <a:r>
              <a:rPr lang="en-US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at 11:59 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An email with submission instructions will be sent out to registered participants.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Oral presentations: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~15 minutes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[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to 12-minute presentation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+    [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 to 5 minutes for questions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8F099A-EDB2-5341-B125-0D7E8264F0AB}"/>
              </a:ext>
            </a:extLst>
          </p:cNvPr>
          <p:cNvSpPr/>
          <p:nvPr/>
        </p:nvSpPr>
        <p:spPr>
          <a:xfrm>
            <a:off x="251264" y="405747"/>
            <a:ext cx="1120335" cy="1120335"/>
          </a:xfrm>
          <a:prstGeom prst="ellipse">
            <a:avLst/>
          </a:prstGeom>
          <a:solidFill>
            <a:srgbClr val="500000"/>
          </a:solid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9D6748-D4CC-1C41-A8A7-8D56C9CB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6670"/>
            <a:ext cx="9486900" cy="798491"/>
          </a:xfrm>
        </p:spPr>
        <p:txBody>
          <a:bodyPr anchor="ctr">
            <a:normAutofit/>
          </a:bodyPr>
          <a:lstStyle/>
          <a:p>
            <a:r>
              <a:rPr lang="en-US" sz="28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Rules &amp; Requirements</a:t>
            </a:r>
          </a:p>
        </p:txBody>
      </p:sp>
      <p:pic>
        <p:nvPicPr>
          <p:cNvPr id="7" name="Graphic 6" descr="Presentation with checklist with solid fill">
            <a:extLst>
              <a:ext uri="{FF2B5EF4-FFF2-40B4-BE49-F238E27FC236}">
                <a16:creationId xmlns:a16="http://schemas.microsoft.com/office/drawing/2014/main" id="{105F9087-F893-B541-A094-71BFA2F9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152" y="623014"/>
            <a:ext cx="685800" cy="685800"/>
          </a:xfrm>
          <a:prstGeom prst="rect">
            <a:avLst/>
          </a:prstGeom>
        </p:spPr>
      </p:pic>
      <p:pic>
        <p:nvPicPr>
          <p:cNvPr id="5" name="Picture 4" descr="A person teaching a class&#10;&#10;Description automatically generated with medium confidence">
            <a:extLst>
              <a:ext uri="{FF2B5EF4-FFF2-40B4-BE49-F238E27FC236}">
                <a16:creationId xmlns:a16="http://schemas.microsoft.com/office/drawing/2014/main" id="{29785172-9ACD-EA42-8C19-C37794856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913" y="1809290"/>
            <a:ext cx="5301343" cy="35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B340B5-C442-CA4A-9D62-31E3FBFBFEC7}"/>
              </a:ext>
            </a:extLst>
          </p:cNvPr>
          <p:cNvSpPr/>
          <p:nvPr/>
        </p:nvSpPr>
        <p:spPr>
          <a:xfrm>
            <a:off x="1309352" y="719070"/>
            <a:ext cx="10783784" cy="7984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89C967-8F7F-5248-98DB-BA2C92F70A08}"/>
              </a:ext>
            </a:extLst>
          </p:cNvPr>
          <p:cNvSpPr/>
          <p:nvPr/>
        </p:nvSpPr>
        <p:spPr>
          <a:xfrm>
            <a:off x="403664" y="558147"/>
            <a:ext cx="1120335" cy="1120335"/>
          </a:xfrm>
          <a:prstGeom prst="ellipse">
            <a:avLst/>
          </a:prstGeom>
          <a:solidFill>
            <a:srgbClr val="500000"/>
          </a:solid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E9D8B9-0A49-7C45-8AE5-A927276C63DF}"/>
              </a:ext>
            </a:extLst>
          </p:cNvPr>
          <p:cNvSpPr txBox="1">
            <a:spLocks/>
          </p:cNvSpPr>
          <p:nvPr/>
        </p:nvSpPr>
        <p:spPr>
          <a:xfrm>
            <a:off x="1524000" y="719070"/>
            <a:ext cx="9486900" cy="798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Questions</a:t>
            </a:r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EE93FE3E-56EE-3642-B3FC-1BF0504F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657" y="775414"/>
            <a:ext cx="685800" cy="685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97558D-DB41-DD4F-AE26-03FDCBF9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78482"/>
            <a:ext cx="9486901" cy="477377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Additional questions may be emailed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srw@tamu.edu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or visit our contact page: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https://srw.tamu.edu/contactus/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0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364CFA2C-3454-C749-BEA0-B03E7F3B0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83" y="4584145"/>
            <a:ext cx="1239723" cy="1859585"/>
          </a:xfrm>
          <a:prstGeom prst="rect">
            <a:avLst/>
          </a:prstGeom>
        </p:spPr>
      </p:pic>
      <p:pic>
        <p:nvPicPr>
          <p:cNvPr id="16" name="Picture 1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AD032B2-BA8C-DF45-B9DC-E87A0CBA9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595" y="4584145"/>
            <a:ext cx="1298995" cy="1870554"/>
          </a:xfrm>
          <a:prstGeom prst="rect">
            <a:avLst/>
          </a:prstGeom>
        </p:spPr>
      </p:pic>
      <p:pic>
        <p:nvPicPr>
          <p:cNvPr id="18" name="Picture 17" descr="A person standing by a railing with a river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B9B0128-436D-FE4F-BC80-511B672475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1670" y="4583326"/>
            <a:ext cx="1627304" cy="1833430"/>
          </a:xfrm>
          <a:prstGeom prst="rect">
            <a:avLst/>
          </a:prstGeom>
        </p:spPr>
      </p:pic>
      <p:pic>
        <p:nvPicPr>
          <p:cNvPr id="20" name="Picture 19" descr="A person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38CF2B1E-4DA7-AA49-B756-FBD020F06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6095" y="2888040"/>
            <a:ext cx="1414068" cy="1880711"/>
          </a:xfrm>
          <a:prstGeom prst="rect">
            <a:avLst/>
          </a:prstGeom>
        </p:spPr>
      </p:pic>
      <p:pic>
        <p:nvPicPr>
          <p:cNvPr id="22" name="Picture 2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28723CA-5237-D247-B492-0AFA4D944F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1309" y="2882973"/>
            <a:ext cx="1520912" cy="1784536"/>
          </a:xfrm>
          <a:prstGeom prst="rect">
            <a:avLst/>
          </a:prstGeom>
        </p:spPr>
      </p:pic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9C616C3-B5D3-6E49-9CD9-14E164F46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561" y="4616635"/>
            <a:ext cx="1470450" cy="1838063"/>
          </a:xfrm>
          <a:prstGeom prst="rect">
            <a:avLst/>
          </a:prstGeom>
        </p:spPr>
      </p:pic>
      <p:pic>
        <p:nvPicPr>
          <p:cNvPr id="26" name="Picture 2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A74AF02E-D4BB-A544-A70B-44C86DF239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599" y="2886585"/>
            <a:ext cx="1239724" cy="1859586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AB5B5E3-FDD7-814F-950F-91281AC1D2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7967" y="2881271"/>
            <a:ext cx="1516337" cy="17353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4ABA6F-70CC-C64B-809B-8A5F47CB28A3}"/>
              </a:ext>
            </a:extLst>
          </p:cNvPr>
          <p:cNvSpPr txBox="1"/>
          <p:nvPr/>
        </p:nvSpPr>
        <p:spPr>
          <a:xfrm>
            <a:off x="1453172" y="2587164"/>
            <a:ext cx="1076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GPSG Advisor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BE4E2C-2CEA-3F4E-80E5-C77E62F70C0F}"/>
              </a:ext>
            </a:extLst>
          </p:cNvPr>
          <p:cNvSpPr txBox="1"/>
          <p:nvPr/>
        </p:nvSpPr>
        <p:spPr>
          <a:xfrm>
            <a:off x="3602080" y="2587163"/>
            <a:ext cx="729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Director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698E45-88ED-7748-99DE-886E8EAE10E6}"/>
              </a:ext>
            </a:extLst>
          </p:cNvPr>
          <p:cNvSpPr txBox="1"/>
          <p:nvPr/>
        </p:nvSpPr>
        <p:spPr>
          <a:xfrm>
            <a:off x="5303639" y="2587143"/>
            <a:ext cx="1627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Volunteer Coordinator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3C935-0F07-6B43-9ADF-7947E684C534}"/>
              </a:ext>
            </a:extLst>
          </p:cNvPr>
          <p:cNvSpPr txBox="1"/>
          <p:nvPr/>
        </p:nvSpPr>
        <p:spPr>
          <a:xfrm>
            <a:off x="7504297" y="2598726"/>
            <a:ext cx="163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Marketing Coordinator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A7EB52-58EF-9F4C-8FE3-28F777DA0F33}"/>
              </a:ext>
            </a:extLst>
          </p:cNvPr>
          <p:cNvSpPr txBox="1"/>
          <p:nvPr/>
        </p:nvSpPr>
        <p:spPr>
          <a:xfrm>
            <a:off x="10090854" y="2581850"/>
            <a:ext cx="153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Sessions Coordinator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39BFAA-F140-2540-A323-241DD6EA3E34}"/>
              </a:ext>
            </a:extLst>
          </p:cNvPr>
          <p:cNvSpPr txBox="1"/>
          <p:nvPr/>
        </p:nvSpPr>
        <p:spPr>
          <a:xfrm>
            <a:off x="8988561" y="6450974"/>
            <a:ext cx="153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Sessions Coordinator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275343-2869-E749-AA52-3FBD2F7A35DA}"/>
              </a:ext>
            </a:extLst>
          </p:cNvPr>
          <p:cNvSpPr txBox="1"/>
          <p:nvPr/>
        </p:nvSpPr>
        <p:spPr>
          <a:xfrm>
            <a:off x="4231732" y="6441457"/>
            <a:ext cx="1407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Judges Coordinator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CDE442-5AA0-C746-91F3-1C6E08FD18B2}"/>
              </a:ext>
            </a:extLst>
          </p:cNvPr>
          <p:cNvSpPr txBox="1"/>
          <p:nvPr/>
        </p:nvSpPr>
        <p:spPr>
          <a:xfrm>
            <a:off x="6248617" y="6458274"/>
            <a:ext cx="177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Sponsorship Coordinator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6FA742-C3CE-E949-9521-2A280783FA16}"/>
              </a:ext>
            </a:extLst>
          </p:cNvPr>
          <p:cNvSpPr txBox="1"/>
          <p:nvPr/>
        </p:nvSpPr>
        <p:spPr>
          <a:xfrm>
            <a:off x="2201686" y="6458274"/>
            <a:ext cx="1548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Logistics Coordinator</a:t>
            </a:r>
          </a:p>
        </p:txBody>
      </p:sp>
      <p:pic>
        <p:nvPicPr>
          <p:cNvPr id="5" name="Picture 4" descr="A picture containing person, wall, clothing, indoor&#10;&#10;Description automatically generated">
            <a:extLst>
              <a:ext uri="{FF2B5EF4-FFF2-40B4-BE49-F238E27FC236}">
                <a16:creationId xmlns:a16="http://schemas.microsoft.com/office/drawing/2014/main" id="{3134CB49-AFF0-4546-89DD-208C0F40D4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7127" y="2886586"/>
            <a:ext cx="1239723" cy="18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1958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_2SEEDS">
      <a:dk1>
        <a:srgbClr val="000000"/>
      </a:dk1>
      <a:lt1>
        <a:srgbClr val="FFFFFF"/>
      </a:lt1>
      <a:dk2>
        <a:srgbClr val="392025"/>
      </a:dk2>
      <a:lt2>
        <a:srgbClr val="E8E2E6"/>
      </a:lt2>
      <a:accent1>
        <a:srgbClr val="3BB169"/>
      </a:accent1>
      <a:accent2>
        <a:srgbClr val="4AB547"/>
      </a:accent2>
      <a:accent3>
        <a:srgbClr val="45B19C"/>
      </a:accent3>
      <a:accent4>
        <a:srgbClr val="B13B8C"/>
      </a:accent4>
      <a:accent5>
        <a:srgbClr val="C34D6D"/>
      </a:accent5>
      <a:accent6>
        <a:srgbClr val="B14C3B"/>
      </a:accent6>
      <a:hlink>
        <a:srgbClr val="BF3F8D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20334</TotalTime>
  <Words>404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Bangla MN</vt:lpstr>
      <vt:lpstr>Calibri</vt:lpstr>
      <vt:lpstr>Gill Sans MT</vt:lpstr>
      <vt:lpstr>Goudy Old Style</vt:lpstr>
      <vt:lpstr>ClassicFrameVTI</vt:lpstr>
      <vt:lpstr>PowerPoint Presentation</vt:lpstr>
      <vt:lpstr>PowerPoint Presentation</vt:lpstr>
      <vt:lpstr> Check-In</vt:lpstr>
      <vt:lpstr> Rules &amp; Requirements</vt:lpstr>
      <vt:lpstr> Rules &amp; Requirements</vt:lpstr>
      <vt:lpstr> Rules &amp; Requirements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Meeting</dc:title>
  <dc:creator>Thomas, Kara Nichole</dc:creator>
  <cp:lastModifiedBy>Thomas, Kara Nichole</cp:lastModifiedBy>
  <cp:revision>151</cp:revision>
  <cp:lastPrinted>2021-08-19T21:08:51Z</cp:lastPrinted>
  <dcterms:created xsi:type="dcterms:W3CDTF">2021-07-02T20:54:07Z</dcterms:created>
  <dcterms:modified xsi:type="dcterms:W3CDTF">2022-03-10T03:40:45Z</dcterms:modified>
</cp:coreProperties>
</file>