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7432000" cy="21945600"/>
  <p:notesSz cx="32337375" cy="39671625"/>
  <p:defaultTextStyle>
    <a:defPPr>
      <a:defRPr lang="en-US"/>
    </a:defPPr>
    <a:lvl1pPr marL="0" algn="l" defTabSz="2821473" rtl="0" eaLnBrk="1" latinLnBrk="0" hangingPunct="1">
      <a:defRPr sz="5600" kern="1200">
        <a:solidFill>
          <a:schemeClr val="tx1"/>
        </a:solidFill>
        <a:latin typeface="+mn-lt"/>
        <a:ea typeface="+mn-ea"/>
        <a:cs typeface="+mn-cs"/>
      </a:defRPr>
    </a:lvl1pPr>
    <a:lvl2pPr marL="1410736" algn="l" defTabSz="2821473" rtl="0" eaLnBrk="1" latinLnBrk="0" hangingPunct="1">
      <a:defRPr sz="5600" kern="1200">
        <a:solidFill>
          <a:schemeClr val="tx1"/>
        </a:solidFill>
        <a:latin typeface="+mn-lt"/>
        <a:ea typeface="+mn-ea"/>
        <a:cs typeface="+mn-cs"/>
      </a:defRPr>
    </a:lvl2pPr>
    <a:lvl3pPr marL="2821473" algn="l" defTabSz="2821473" rtl="0" eaLnBrk="1" latinLnBrk="0" hangingPunct="1">
      <a:defRPr sz="5600" kern="1200">
        <a:solidFill>
          <a:schemeClr val="tx1"/>
        </a:solidFill>
        <a:latin typeface="+mn-lt"/>
        <a:ea typeface="+mn-ea"/>
        <a:cs typeface="+mn-cs"/>
      </a:defRPr>
    </a:lvl3pPr>
    <a:lvl4pPr marL="4232209" algn="l" defTabSz="2821473" rtl="0" eaLnBrk="1" latinLnBrk="0" hangingPunct="1">
      <a:defRPr sz="5600" kern="1200">
        <a:solidFill>
          <a:schemeClr val="tx1"/>
        </a:solidFill>
        <a:latin typeface="+mn-lt"/>
        <a:ea typeface="+mn-ea"/>
        <a:cs typeface="+mn-cs"/>
      </a:defRPr>
    </a:lvl4pPr>
    <a:lvl5pPr marL="5642945" algn="l" defTabSz="2821473" rtl="0" eaLnBrk="1" latinLnBrk="0" hangingPunct="1">
      <a:defRPr sz="5600" kern="1200">
        <a:solidFill>
          <a:schemeClr val="tx1"/>
        </a:solidFill>
        <a:latin typeface="+mn-lt"/>
        <a:ea typeface="+mn-ea"/>
        <a:cs typeface="+mn-cs"/>
      </a:defRPr>
    </a:lvl5pPr>
    <a:lvl6pPr marL="7053682" algn="l" defTabSz="2821473" rtl="0" eaLnBrk="1" latinLnBrk="0" hangingPunct="1">
      <a:defRPr sz="5600" kern="1200">
        <a:solidFill>
          <a:schemeClr val="tx1"/>
        </a:solidFill>
        <a:latin typeface="+mn-lt"/>
        <a:ea typeface="+mn-ea"/>
        <a:cs typeface="+mn-cs"/>
      </a:defRPr>
    </a:lvl6pPr>
    <a:lvl7pPr marL="8464418" algn="l" defTabSz="2821473" rtl="0" eaLnBrk="1" latinLnBrk="0" hangingPunct="1">
      <a:defRPr sz="5600" kern="1200">
        <a:solidFill>
          <a:schemeClr val="tx1"/>
        </a:solidFill>
        <a:latin typeface="+mn-lt"/>
        <a:ea typeface="+mn-ea"/>
        <a:cs typeface="+mn-cs"/>
      </a:defRPr>
    </a:lvl7pPr>
    <a:lvl8pPr marL="9875154" algn="l" defTabSz="2821473" rtl="0" eaLnBrk="1" latinLnBrk="0" hangingPunct="1">
      <a:defRPr sz="5600" kern="1200">
        <a:solidFill>
          <a:schemeClr val="tx1"/>
        </a:solidFill>
        <a:latin typeface="+mn-lt"/>
        <a:ea typeface="+mn-ea"/>
        <a:cs typeface="+mn-cs"/>
      </a:defRPr>
    </a:lvl8pPr>
    <a:lvl9pPr marL="11285891" algn="l" defTabSz="2821473" rtl="0" eaLnBrk="1" latinLnBrk="0" hangingPunct="1">
      <a:defRPr sz="5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672">
          <p15:clr>
            <a:srgbClr val="A4A3A4"/>
          </p15:clr>
        </p15:guide>
        <p15:guide id="2" pos="15552">
          <p15:clr>
            <a:srgbClr val="A4A3A4"/>
          </p15:clr>
        </p15:guide>
        <p15:guide id="3" orient="horz" pos="6912">
          <p15:clr>
            <a:srgbClr val="A4A3A4"/>
          </p15:clr>
        </p15:guide>
        <p15:guide id="4" pos="8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0033CC"/>
    <a:srgbClr val="003399"/>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B7DA79-14AA-4CE5-A5E0-98BA4CCA59AB}" v="1" dt="2021-01-26T22:37:07.4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249" autoAdjust="0"/>
  </p:normalViewPr>
  <p:slideViewPr>
    <p:cSldViewPr>
      <p:cViewPr>
        <p:scale>
          <a:sx n="43" d="100"/>
          <a:sy n="43" d="100"/>
        </p:scale>
        <p:origin x="-18" y="-834"/>
      </p:cViewPr>
      <p:guideLst>
        <p:guide orient="horz" pos="12672"/>
        <p:guide pos="15552"/>
        <p:guide orient="horz" pos="6912"/>
        <p:guide pos="8640"/>
      </p:guideLst>
    </p:cSldViewPr>
  </p:slideViewPr>
  <p:notesTextViewPr>
    <p:cViewPr>
      <p:scale>
        <a:sx n="1" d="1"/>
        <a:sy n="1" d="1"/>
      </p:scale>
      <p:origin x="0" y="0"/>
    </p:cViewPr>
  </p:notesTextViewPr>
  <p:gridSpacing cx="1828800" cy="18288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rt Vonbuettner" userId="7f22e613c601810e" providerId="LiveId" clId="{D52E5FDE-CE53-482F-8135-F7FE4F849B6F}"/>
    <pc:docChg chg="undo redo custSel modSld">
      <pc:chgData name="Kurt Vonbuettner" userId="7f22e613c601810e" providerId="LiveId" clId="{D52E5FDE-CE53-482F-8135-F7FE4F849B6F}" dt="2021-01-11T20:42:33.886" v="3362" actId="20577"/>
      <pc:docMkLst>
        <pc:docMk/>
      </pc:docMkLst>
      <pc:sldChg chg="addSp delSp modSp mod">
        <pc:chgData name="Kurt Vonbuettner" userId="7f22e613c601810e" providerId="LiveId" clId="{D52E5FDE-CE53-482F-8135-F7FE4F849B6F}" dt="2021-01-11T20:42:33.886" v="3362" actId="20577"/>
        <pc:sldMkLst>
          <pc:docMk/>
          <pc:sldMk cId="1012152898" sldId="256"/>
        </pc:sldMkLst>
        <pc:spChg chg="add mod">
          <ac:chgData name="Kurt Vonbuettner" userId="7f22e613c601810e" providerId="LiveId" clId="{D52E5FDE-CE53-482F-8135-F7FE4F849B6F}" dt="2020-12-08T18:08:06.827" v="1655" actId="20577"/>
          <ac:spMkLst>
            <pc:docMk/>
            <pc:sldMk cId="1012152898" sldId="256"/>
            <ac:spMk id="2" creationId="{A4E27E33-3E7C-42B9-9CEA-2D3FEBB58538}"/>
          </ac:spMkLst>
        </pc:spChg>
        <pc:spChg chg="add del">
          <ac:chgData name="Kurt Vonbuettner" userId="7f22e613c601810e" providerId="LiveId" clId="{D52E5FDE-CE53-482F-8135-F7FE4F849B6F}" dt="2020-12-08T16:51:42.763" v="1132" actId="478"/>
          <ac:spMkLst>
            <pc:docMk/>
            <pc:sldMk cId="1012152898" sldId="256"/>
            <ac:spMk id="3" creationId="{9751011D-72C6-4312-995F-9375882D21D1}"/>
          </ac:spMkLst>
        </pc:spChg>
        <pc:spChg chg="add del mod">
          <ac:chgData name="Kurt Vonbuettner" userId="7f22e613c601810e" providerId="LiveId" clId="{D52E5FDE-CE53-482F-8135-F7FE4F849B6F}" dt="2020-12-07T17:37:07.561" v="441"/>
          <ac:spMkLst>
            <pc:docMk/>
            <pc:sldMk cId="1012152898" sldId="256"/>
            <ac:spMk id="3" creationId="{E4DFB7A6-C159-47AB-A6EE-E7164842D933}"/>
          </ac:spMkLst>
        </pc:spChg>
        <pc:spChg chg="mod">
          <ac:chgData name="Kurt Vonbuettner" userId="7f22e613c601810e" providerId="LiveId" clId="{D52E5FDE-CE53-482F-8135-F7FE4F849B6F}" dt="2020-12-07T17:26:08.806" v="396" actId="14100"/>
          <ac:spMkLst>
            <pc:docMk/>
            <pc:sldMk cId="1012152898" sldId="256"/>
            <ac:spMk id="5" creationId="{00000000-0000-0000-0000-000000000000}"/>
          </ac:spMkLst>
        </pc:spChg>
        <pc:spChg chg="add del mod">
          <ac:chgData name="Kurt Vonbuettner" userId="7f22e613c601810e" providerId="LiveId" clId="{D52E5FDE-CE53-482F-8135-F7FE4F849B6F}" dt="2020-12-07T17:38:03.287" v="448" actId="478"/>
          <ac:spMkLst>
            <pc:docMk/>
            <pc:sldMk cId="1012152898" sldId="256"/>
            <ac:spMk id="6" creationId="{9F9813A0-6A16-47D9-AAC4-BF0F3AE0FB4D}"/>
          </ac:spMkLst>
        </pc:spChg>
        <pc:spChg chg="del mod">
          <ac:chgData name="Kurt Vonbuettner" userId="7f22e613c601810e" providerId="LiveId" clId="{D52E5FDE-CE53-482F-8135-F7FE4F849B6F}" dt="2020-12-08T17:50:56.621" v="1611" actId="478"/>
          <ac:spMkLst>
            <pc:docMk/>
            <pc:sldMk cId="1012152898" sldId="256"/>
            <ac:spMk id="8" creationId="{00000000-0000-0000-0000-000000000000}"/>
          </ac:spMkLst>
        </pc:spChg>
        <pc:spChg chg="add mod">
          <ac:chgData name="Kurt Vonbuettner" userId="7f22e613c601810e" providerId="LiveId" clId="{D52E5FDE-CE53-482F-8135-F7FE4F849B6F}" dt="2020-12-08T17:51:00.590" v="1612" actId="1076"/>
          <ac:spMkLst>
            <pc:docMk/>
            <pc:sldMk cId="1012152898" sldId="256"/>
            <ac:spMk id="9" creationId="{BC92193D-F350-4754-B61D-2BE17803538D}"/>
          </ac:spMkLst>
        </pc:spChg>
        <pc:spChg chg="add del mod">
          <ac:chgData name="Kurt Vonbuettner" userId="7f22e613c601810e" providerId="LiveId" clId="{D52E5FDE-CE53-482F-8135-F7FE4F849B6F}" dt="2020-12-07T17:10:12.065" v="190" actId="478"/>
          <ac:spMkLst>
            <pc:docMk/>
            <pc:sldMk cId="1012152898" sldId="256"/>
            <ac:spMk id="9" creationId="{D7DF1C51-F509-4455-8C32-ADA5F65476AC}"/>
          </ac:spMkLst>
        </pc:spChg>
        <pc:spChg chg="mod">
          <ac:chgData name="Kurt Vonbuettner" userId="7f22e613c601810e" providerId="LiveId" clId="{D52E5FDE-CE53-482F-8135-F7FE4F849B6F}" dt="2020-12-07T17:26:30.101" v="398" actId="255"/>
          <ac:spMkLst>
            <pc:docMk/>
            <pc:sldMk cId="1012152898" sldId="256"/>
            <ac:spMk id="10" creationId="{00000000-0000-0000-0000-000000000000}"/>
          </ac:spMkLst>
        </pc:spChg>
        <pc:spChg chg="add del mod">
          <ac:chgData name="Kurt Vonbuettner" userId="7f22e613c601810e" providerId="LiveId" clId="{D52E5FDE-CE53-482F-8135-F7FE4F849B6F}" dt="2020-12-07T17:10:21.108" v="192" actId="478"/>
          <ac:spMkLst>
            <pc:docMk/>
            <pc:sldMk cId="1012152898" sldId="256"/>
            <ac:spMk id="15" creationId="{283D8352-4CCB-4668-9FEE-C8BB15F3A380}"/>
          </ac:spMkLst>
        </pc:spChg>
        <pc:spChg chg="mod">
          <ac:chgData name="Kurt Vonbuettner" userId="7f22e613c601810e" providerId="LiveId" clId="{D52E5FDE-CE53-482F-8135-F7FE4F849B6F}" dt="2021-01-11T20:42:33.886" v="3362" actId="20577"/>
          <ac:spMkLst>
            <pc:docMk/>
            <pc:sldMk cId="1012152898" sldId="256"/>
            <ac:spMk id="18" creationId="{00000000-0000-0000-0000-000000000000}"/>
          </ac:spMkLst>
        </pc:spChg>
        <pc:spChg chg="add del mod">
          <ac:chgData name="Kurt Vonbuettner" userId="7f22e613c601810e" providerId="LiveId" clId="{D52E5FDE-CE53-482F-8135-F7FE4F849B6F}" dt="2020-12-07T17:13:26.526" v="272" actId="478"/>
          <ac:spMkLst>
            <pc:docMk/>
            <pc:sldMk cId="1012152898" sldId="256"/>
            <ac:spMk id="19" creationId="{420C7A56-A616-4E47-9AD6-995D995F6AA4}"/>
          </ac:spMkLst>
        </pc:spChg>
        <pc:spChg chg="mod">
          <ac:chgData name="Kurt Vonbuettner" userId="7f22e613c601810e" providerId="LiveId" clId="{D52E5FDE-CE53-482F-8135-F7FE4F849B6F}" dt="2020-12-14T16:40:13.003" v="1783" actId="20577"/>
          <ac:spMkLst>
            <pc:docMk/>
            <pc:sldMk cId="1012152898" sldId="256"/>
            <ac:spMk id="28" creationId="{00000000-0000-0000-0000-000000000000}"/>
          </ac:spMkLst>
        </pc:spChg>
        <pc:spChg chg="mod">
          <ac:chgData name="Kurt Vonbuettner" userId="7f22e613c601810e" providerId="LiveId" clId="{D52E5FDE-CE53-482F-8135-F7FE4F849B6F}" dt="2021-01-11T20:41:11.003" v="3344" actId="1076"/>
          <ac:spMkLst>
            <pc:docMk/>
            <pc:sldMk cId="1012152898" sldId="256"/>
            <ac:spMk id="29" creationId="{00000000-0000-0000-0000-000000000000}"/>
          </ac:spMkLst>
        </pc:spChg>
        <pc:spChg chg="mod">
          <ac:chgData name="Kurt Vonbuettner" userId="7f22e613c601810e" providerId="LiveId" clId="{D52E5FDE-CE53-482F-8135-F7FE4F849B6F}" dt="2020-12-14T16:30:50.572" v="1665" actId="1076"/>
          <ac:spMkLst>
            <pc:docMk/>
            <pc:sldMk cId="1012152898" sldId="256"/>
            <ac:spMk id="30" creationId="{00000000-0000-0000-0000-000000000000}"/>
          </ac:spMkLst>
        </pc:spChg>
        <pc:spChg chg="mod">
          <ac:chgData name="Kurt Vonbuettner" userId="7f22e613c601810e" providerId="LiveId" clId="{D52E5FDE-CE53-482F-8135-F7FE4F849B6F}" dt="2020-12-08T17:51:39.444" v="1615" actId="14100"/>
          <ac:spMkLst>
            <pc:docMk/>
            <pc:sldMk cId="1012152898" sldId="256"/>
            <ac:spMk id="40" creationId="{00000000-0000-0000-0000-000000000000}"/>
          </ac:spMkLst>
        </pc:spChg>
        <pc:spChg chg="mod">
          <ac:chgData name="Kurt Vonbuettner" userId="7f22e613c601810e" providerId="LiveId" clId="{D52E5FDE-CE53-482F-8135-F7FE4F849B6F}" dt="2021-01-11T20:41:51.846" v="3348" actId="1076"/>
          <ac:spMkLst>
            <pc:docMk/>
            <pc:sldMk cId="1012152898" sldId="256"/>
            <ac:spMk id="61" creationId="{62B1C7A8-5E63-4799-A50A-6F8580027FEE}"/>
          </ac:spMkLst>
        </pc:spChg>
        <pc:spChg chg="mod">
          <ac:chgData name="Kurt Vonbuettner" userId="7f22e613c601810e" providerId="LiveId" clId="{D52E5FDE-CE53-482F-8135-F7FE4F849B6F}" dt="2021-01-11T20:41:31.637" v="3346" actId="1076"/>
          <ac:spMkLst>
            <pc:docMk/>
            <pc:sldMk cId="1012152898" sldId="256"/>
            <ac:spMk id="63" creationId="{F4CE8276-0959-4EBC-B7A7-65292A4CAC8D}"/>
          </ac:spMkLst>
        </pc:spChg>
        <pc:spChg chg="mod">
          <ac:chgData name="Kurt Vonbuettner" userId="7f22e613c601810e" providerId="LiveId" clId="{D52E5FDE-CE53-482F-8135-F7FE4F849B6F}" dt="2021-01-04T15:24:43.437" v="2865" actId="1076"/>
          <ac:spMkLst>
            <pc:docMk/>
            <pc:sldMk cId="1012152898" sldId="256"/>
            <ac:spMk id="64" creationId="{FAE1AA55-C224-4F22-8875-2A3521523CBC}"/>
          </ac:spMkLst>
        </pc:spChg>
        <pc:spChg chg="mod">
          <ac:chgData name="Kurt Vonbuettner" userId="7f22e613c601810e" providerId="LiveId" clId="{D52E5FDE-CE53-482F-8135-F7FE4F849B6F}" dt="2020-12-08T17:00:17.658" v="1209" actId="3626"/>
          <ac:spMkLst>
            <pc:docMk/>
            <pc:sldMk cId="1012152898" sldId="256"/>
            <ac:spMk id="67" creationId="{00000000-0000-0000-0000-000000000000}"/>
          </ac:spMkLst>
        </pc:spChg>
        <pc:graphicFrameChg chg="add del mod">
          <ac:chgData name="Kurt Vonbuettner" userId="7f22e613c601810e" providerId="LiveId" clId="{D52E5FDE-CE53-482F-8135-F7FE4F849B6F}" dt="2020-12-08T18:07:47.658" v="1652" actId="478"/>
          <ac:graphicFrameMkLst>
            <pc:docMk/>
            <pc:sldMk cId="1012152898" sldId="256"/>
            <ac:graphicFrameMk id="42" creationId="{C1F2449E-F4FC-4519-8914-B2CA68C14F7A}"/>
          </ac:graphicFrameMkLst>
        </pc:graphicFrameChg>
        <pc:graphicFrameChg chg="add mod">
          <ac:chgData name="Kurt Vonbuettner" userId="7f22e613c601810e" providerId="LiveId" clId="{D52E5FDE-CE53-482F-8135-F7FE4F849B6F}" dt="2021-01-05T16:29:21.089" v="2934"/>
          <ac:graphicFrameMkLst>
            <pc:docMk/>
            <pc:sldMk cId="1012152898" sldId="256"/>
            <ac:graphicFrameMk id="44" creationId="{51476F18-B84B-40E9-9980-95B2622B29CB}"/>
          </ac:graphicFrameMkLst>
        </pc:graphicFrameChg>
        <pc:graphicFrameChg chg="add mod">
          <ac:chgData name="Kurt Vonbuettner" userId="7f22e613c601810e" providerId="LiveId" clId="{D52E5FDE-CE53-482F-8135-F7FE4F849B6F}" dt="2021-01-11T20:41:45.634" v="3347" actId="1076"/>
          <ac:graphicFrameMkLst>
            <pc:docMk/>
            <pc:sldMk cId="1012152898" sldId="256"/>
            <ac:graphicFrameMk id="45" creationId="{2D82F524-58DA-4AA0-AD60-8B8EA007A5BD}"/>
          </ac:graphicFrameMkLst>
        </pc:graphicFrameChg>
        <pc:graphicFrameChg chg="add mod">
          <ac:chgData name="Kurt Vonbuettner" userId="7f22e613c601810e" providerId="LiveId" clId="{D52E5FDE-CE53-482F-8135-F7FE4F849B6F}" dt="2020-12-08T18:08:36.430" v="1660" actId="1076"/>
          <ac:graphicFrameMkLst>
            <pc:docMk/>
            <pc:sldMk cId="1012152898" sldId="256"/>
            <ac:graphicFrameMk id="46" creationId="{860F538E-F789-48AD-BBBE-6C923B7DF49A}"/>
          </ac:graphicFrameMkLst>
        </pc:graphicFrameChg>
        <pc:graphicFrameChg chg="del mod">
          <ac:chgData name="Kurt Vonbuettner" userId="7f22e613c601810e" providerId="LiveId" clId="{D52E5FDE-CE53-482F-8135-F7FE4F849B6F}" dt="2020-12-08T18:03:06.381" v="1630" actId="478"/>
          <ac:graphicFrameMkLst>
            <pc:docMk/>
            <pc:sldMk cId="1012152898" sldId="256"/>
            <ac:graphicFrameMk id="74" creationId="{51476F18-B84B-40E9-9980-95B2622B29CB}"/>
          </ac:graphicFrameMkLst>
        </pc:graphicFrameChg>
        <pc:graphicFrameChg chg="del mod">
          <ac:chgData name="Kurt Vonbuettner" userId="7f22e613c601810e" providerId="LiveId" clId="{D52E5FDE-CE53-482F-8135-F7FE4F849B6F}" dt="2020-12-08T18:05:54.541" v="1641" actId="478"/>
          <ac:graphicFrameMkLst>
            <pc:docMk/>
            <pc:sldMk cId="1012152898" sldId="256"/>
            <ac:graphicFrameMk id="76" creationId="{DD0B26FF-BBED-40FC-959A-8D3A375A4609}"/>
          </ac:graphicFrameMkLst>
        </pc:graphicFrameChg>
        <pc:graphicFrameChg chg="del mod">
          <ac:chgData name="Kurt Vonbuettner" userId="7f22e613c601810e" providerId="LiveId" clId="{D52E5FDE-CE53-482F-8135-F7FE4F849B6F}" dt="2020-12-07T17:36:50.466" v="436" actId="478"/>
          <ac:graphicFrameMkLst>
            <pc:docMk/>
            <pc:sldMk cId="1012152898" sldId="256"/>
            <ac:graphicFrameMk id="79" creationId="{860F538E-F789-48AD-BBBE-6C923B7DF49A}"/>
          </ac:graphicFrameMkLst>
        </pc:graphicFrameChg>
        <pc:picChg chg="del">
          <ac:chgData name="Kurt Vonbuettner" userId="7f22e613c601810e" providerId="LiveId" clId="{D52E5FDE-CE53-482F-8135-F7FE4F849B6F}" dt="2020-12-07T17:08:16.742" v="176" actId="478"/>
          <ac:picMkLst>
            <pc:docMk/>
            <pc:sldMk cId="1012152898" sldId="256"/>
            <ac:picMk id="3" creationId="{45449375-6942-497D-8819-BDEDD7690D2A}"/>
          </ac:picMkLst>
        </pc:picChg>
        <pc:picChg chg="add del mod">
          <ac:chgData name="Kurt Vonbuettner" userId="7f22e613c601810e" providerId="LiveId" clId="{D52E5FDE-CE53-482F-8135-F7FE4F849B6F}" dt="2020-12-07T17:10:08.366" v="188" actId="478"/>
          <ac:picMkLst>
            <pc:docMk/>
            <pc:sldMk cId="1012152898" sldId="256"/>
            <ac:picMk id="6" creationId="{217C80CD-ACBE-4880-990D-A2B5544D5263}"/>
          </ac:picMkLst>
        </pc:picChg>
        <pc:picChg chg="del">
          <ac:chgData name="Kurt Vonbuettner" userId="7f22e613c601810e" providerId="LiveId" clId="{D52E5FDE-CE53-482F-8135-F7FE4F849B6F}" dt="2020-12-07T17:07:20.997" v="167" actId="478"/>
          <ac:picMkLst>
            <pc:docMk/>
            <pc:sldMk cId="1012152898" sldId="256"/>
            <ac:picMk id="11" creationId="{681D1C6D-13BE-47F3-8821-D6C660350ABD}"/>
          </ac:picMkLst>
        </pc:picChg>
        <pc:picChg chg="add del mod modCrop">
          <ac:chgData name="Kurt Vonbuettner" userId="7f22e613c601810e" providerId="LiveId" clId="{D52E5FDE-CE53-482F-8135-F7FE4F849B6F}" dt="2020-12-07T17:12:13.179" v="267" actId="478"/>
          <ac:picMkLst>
            <pc:docMk/>
            <pc:sldMk cId="1012152898" sldId="256"/>
            <ac:picMk id="13" creationId="{50CB9B6C-46B4-4B72-BCED-8ADD1039C942}"/>
          </ac:picMkLst>
        </pc:picChg>
        <pc:picChg chg="del">
          <ac:chgData name="Kurt Vonbuettner" userId="7f22e613c601810e" providerId="LiveId" clId="{D52E5FDE-CE53-482F-8135-F7FE4F849B6F}" dt="2020-12-07T17:07:17.112" v="166" actId="478"/>
          <ac:picMkLst>
            <pc:docMk/>
            <pc:sldMk cId="1012152898" sldId="256"/>
            <ac:picMk id="14" creationId="{82BDCED2-EF0B-46A0-9364-6AC2854FAADF}"/>
          </ac:picMkLst>
        </pc:picChg>
        <pc:picChg chg="add mod modCrop">
          <ac:chgData name="Kurt Vonbuettner" userId="7f22e613c601810e" providerId="LiveId" clId="{D52E5FDE-CE53-482F-8135-F7FE4F849B6F}" dt="2020-12-07T17:25:47.129" v="393" actId="1076"/>
          <ac:picMkLst>
            <pc:docMk/>
            <pc:sldMk cId="1012152898" sldId="256"/>
            <ac:picMk id="17" creationId="{99507761-8FB0-4ABC-A0BA-87EF4B40C0E6}"/>
          </ac:picMkLst>
        </pc:picChg>
        <pc:picChg chg="add mod modCrop">
          <ac:chgData name="Kurt Vonbuettner" userId="7f22e613c601810e" providerId="LiveId" clId="{D52E5FDE-CE53-482F-8135-F7FE4F849B6F}" dt="2020-12-07T17:25:39.297" v="392" actId="1076"/>
          <ac:picMkLst>
            <pc:docMk/>
            <pc:sldMk cId="1012152898" sldId="256"/>
            <ac:picMk id="41" creationId="{051E52E0-8EBE-4687-8C8D-893D7B4203E9}"/>
          </ac:picMkLst>
        </pc:picChg>
        <pc:picChg chg="del">
          <ac:chgData name="Kurt Vonbuettner" userId="7f22e613c601810e" providerId="LiveId" clId="{D52E5FDE-CE53-482F-8135-F7FE4F849B6F}" dt="2020-12-07T17:08:08.193" v="174" actId="478"/>
          <ac:picMkLst>
            <pc:docMk/>
            <pc:sldMk cId="1012152898" sldId="256"/>
            <ac:picMk id="52" creationId="{326FC4B6-637A-4297-A799-E70A7DF8C43B}"/>
          </ac:picMkLst>
        </pc:picChg>
        <pc:picChg chg="mod">
          <ac:chgData name="Kurt Vonbuettner" userId="7f22e613c601810e" providerId="LiveId" clId="{D52E5FDE-CE53-482F-8135-F7FE4F849B6F}" dt="2020-12-08T17:47:39.620" v="1595" actId="1076"/>
          <ac:picMkLst>
            <pc:docMk/>
            <pc:sldMk cId="1012152898" sldId="256"/>
            <ac:picMk id="1026" creationId="{1B99EE5F-7DA9-4DBB-8E4C-A12967533CC9}"/>
          </ac:picMkLst>
        </pc:picChg>
        <pc:picChg chg="mod">
          <ac:chgData name="Kurt Vonbuettner" userId="7f22e613c601810e" providerId="LiveId" clId="{D52E5FDE-CE53-482F-8135-F7FE4F849B6F}" dt="2020-12-08T17:47:42.499" v="1596" actId="1076"/>
          <ac:picMkLst>
            <pc:docMk/>
            <pc:sldMk cId="1012152898" sldId="256"/>
            <ac:picMk id="1028" creationId="{414D8351-905B-462E-8CB6-E6BA515A2561}"/>
          </ac:picMkLst>
        </pc:picChg>
        <pc:picChg chg="mod">
          <ac:chgData name="Kurt Vonbuettner" userId="7f22e613c601810e" providerId="LiveId" clId="{D52E5FDE-CE53-482F-8135-F7FE4F849B6F}" dt="2020-12-08T17:47:08.243" v="1591" actId="1076"/>
          <ac:picMkLst>
            <pc:docMk/>
            <pc:sldMk cId="1012152898" sldId="256"/>
            <ac:picMk id="1030" creationId="{0C6C1481-68F0-4667-BC91-31466D2B35DD}"/>
          </ac:picMkLst>
        </pc:picChg>
        <pc:picChg chg="mod">
          <ac:chgData name="Kurt Vonbuettner" userId="7f22e613c601810e" providerId="LiveId" clId="{D52E5FDE-CE53-482F-8135-F7FE4F849B6F}" dt="2020-12-08T17:46:37.504" v="1581" actId="1076"/>
          <ac:picMkLst>
            <pc:docMk/>
            <pc:sldMk cId="1012152898" sldId="256"/>
            <ac:picMk id="1032" creationId="{DD3DF97E-2D76-4631-BCBD-FA48036EE7D1}"/>
          </ac:picMkLst>
        </pc:picChg>
        <pc:picChg chg="mod">
          <ac:chgData name="Kurt Vonbuettner" userId="7f22e613c601810e" providerId="LiveId" clId="{D52E5FDE-CE53-482F-8135-F7FE4F849B6F}" dt="2020-12-08T17:46:48.143" v="1583" actId="1076"/>
          <ac:picMkLst>
            <pc:docMk/>
            <pc:sldMk cId="1012152898" sldId="256"/>
            <ac:picMk id="1034" creationId="{D142B49D-CF22-4DEB-9A91-572621126766}"/>
          </ac:picMkLst>
        </pc:picChg>
        <pc:picChg chg="mod">
          <ac:chgData name="Kurt Vonbuettner" userId="7f22e613c601810e" providerId="LiveId" clId="{D52E5FDE-CE53-482F-8135-F7FE4F849B6F}" dt="2020-12-08T17:47:46.430" v="1597" actId="1076"/>
          <ac:picMkLst>
            <pc:docMk/>
            <pc:sldMk cId="1012152898" sldId="256"/>
            <ac:picMk id="1036" creationId="{22DCD832-7578-4208-8F8E-6BCF59F9E6C0}"/>
          </ac:picMkLst>
        </pc:picChg>
        <pc:picChg chg="mod">
          <ac:chgData name="Kurt Vonbuettner" userId="7f22e613c601810e" providerId="LiveId" clId="{D52E5FDE-CE53-482F-8135-F7FE4F849B6F}" dt="2020-12-08T17:47:05.820" v="1590" actId="1076"/>
          <ac:picMkLst>
            <pc:docMk/>
            <pc:sldMk cId="1012152898" sldId="256"/>
            <ac:picMk id="1038" creationId="{66901E41-2650-487B-82AE-BAE2F5B84527}"/>
          </ac:picMkLst>
        </pc:picChg>
        <pc:picChg chg="mod">
          <ac:chgData name="Kurt Vonbuettner" userId="7f22e613c601810e" providerId="LiveId" clId="{D52E5FDE-CE53-482F-8135-F7FE4F849B6F}" dt="2020-12-08T17:46:56.310" v="1588" actId="1076"/>
          <ac:picMkLst>
            <pc:docMk/>
            <pc:sldMk cId="1012152898" sldId="256"/>
            <ac:picMk id="1040" creationId="{70C61B72-D9DB-477F-9911-63ECD241FE6C}"/>
          </ac:picMkLst>
        </pc:picChg>
        <pc:picChg chg="mod">
          <ac:chgData name="Kurt Vonbuettner" userId="7f22e613c601810e" providerId="LiveId" clId="{D52E5FDE-CE53-482F-8135-F7FE4F849B6F}" dt="2020-12-08T17:46:41.702" v="1582" actId="1076"/>
          <ac:picMkLst>
            <pc:docMk/>
            <pc:sldMk cId="1012152898" sldId="256"/>
            <ac:picMk id="1042" creationId="{21C2DCB7-8CA7-4AFE-A35B-BC6540E0A8AA}"/>
          </ac:picMkLst>
        </pc:picChg>
        <pc:cxnChg chg="mod">
          <ac:chgData name="Kurt Vonbuettner" userId="7f22e613c601810e" providerId="LiveId" clId="{D52E5FDE-CE53-482F-8135-F7FE4F849B6F}" dt="2020-12-08T17:07:50.841" v="1259" actId="1076"/>
          <ac:cxnSpMkLst>
            <pc:docMk/>
            <pc:sldMk cId="1012152898" sldId="256"/>
            <ac:cxnSpMk id="43" creationId="{C9FC00DE-3CD5-400D-9482-1B2A977BAC03}"/>
          </ac:cxnSpMkLst>
        </pc:cxnChg>
        <pc:cxnChg chg="mod">
          <ac:chgData name="Kurt Vonbuettner" userId="7f22e613c601810e" providerId="LiveId" clId="{D52E5FDE-CE53-482F-8135-F7FE4F849B6F}" dt="2020-12-08T17:48:08.959" v="1598" actId="1076"/>
          <ac:cxnSpMkLst>
            <pc:docMk/>
            <pc:sldMk cId="1012152898" sldId="256"/>
            <ac:cxnSpMk id="62" creationId="{730AC041-03CB-4F13-BDD8-6B72F92CDE7C}"/>
          </ac:cxnSpMkLst>
        </pc:cxnChg>
      </pc:sldChg>
    </pc:docChg>
  </pc:docChgLst>
  <pc:docChgLst>
    <pc:chgData name="Kurt Vonbuettner" userId="7f22e613c601810e" providerId="LiveId" clId="{A7B7DA79-14AA-4CE5-A5E0-98BA4CCA59AB}"/>
    <pc:docChg chg="custSel modSld">
      <pc:chgData name="Kurt Vonbuettner" userId="7f22e613c601810e" providerId="LiveId" clId="{A7B7DA79-14AA-4CE5-A5E0-98BA4CCA59AB}" dt="2021-01-28T22:34:14.145" v="33" actId="20577"/>
      <pc:docMkLst>
        <pc:docMk/>
      </pc:docMkLst>
      <pc:sldChg chg="addSp delSp modSp mod">
        <pc:chgData name="Kurt Vonbuettner" userId="7f22e613c601810e" providerId="LiveId" clId="{A7B7DA79-14AA-4CE5-A5E0-98BA4CCA59AB}" dt="2021-01-28T22:34:14.145" v="33" actId="20577"/>
        <pc:sldMkLst>
          <pc:docMk/>
          <pc:sldMk cId="1012152898" sldId="256"/>
        </pc:sldMkLst>
        <pc:spChg chg="mod">
          <ac:chgData name="Kurt Vonbuettner" userId="7f22e613c601810e" providerId="LiveId" clId="{A7B7DA79-14AA-4CE5-A5E0-98BA4CCA59AB}" dt="2021-01-28T22:33:54.613" v="29" actId="20577"/>
          <ac:spMkLst>
            <pc:docMk/>
            <pc:sldMk cId="1012152898" sldId="256"/>
            <ac:spMk id="2" creationId="{A4E27E33-3E7C-42B9-9CEA-2D3FEBB58538}"/>
          </ac:spMkLst>
        </pc:spChg>
        <pc:spChg chg="mod">
          <ac:chgData name="Kurt Vonbuettner" userId="7f22e613c601810e" providerId="LiveId" clId="{A7B7DA79-14AA-4CE5-A5E0-98BA4CCA59AB}" dt="2021-01-28T22:33:40.329" v="27" actId="20577"/>
          <ac:spMkLst>
            <pc:docMk/>
            <pc:sldMk cId="1012152898" sldId="256"/>
            <ac:spMk id="9" creationId="{BC92193D-F350-4754-B61D-2BE17803538D}"/>
          </ac:spMkLst>
        </pc:spChg>
        <pc:spChg chg="mod">
          <ac:chgData name="Kurt Vonbuettner" userId="7f22e613c601810e" providerId="LiveId" clId="{A7B7DA79-14AA-4CE5-A5E0-98BA4CCA59AB}" dt="2021-01-28T22:33:10.189" v="21" actId="20577"/>
          <ac:spMkLst>
            <pc:docMk/>
            <pc:sldMk cId="1012152898" sldId="256"/>
            <ac:spMk id="28" creationId="{00000000-0000-0000-0000-000000000000}"/>
          </ac:spMkLst>
        </pc:spChg>
        <pc:spChg chg="mod">
          <ac:chgData name="Kurt Vonbuettner" userId="7f22e613c601810e" providerId="LiveId" clId="{A7B7DA79-14AA-4CE5-A5E0-98BA4CCA59AB}" dt="2021-01-28T22:34:14.145" v="33" actId="20577"/>
          <ac:spMkLst>
            <pc:docMk/>
            <pc:sldMk cId="1012152898" sldId="256"/>
            <ac:spMk id="29" creationId="{00000000-0000-0000-0000-000000000000}"/>
          </ac:spMkLst>
        </pc:spChg>
        <pc:spChg chg="mod">
          <ac:chgData name="Kurt Vonbuettner" userId="7f22e613c601810e" providerId="LiveId" clId="{A7B7DA79-14AA-4CE5-A5E0-98BA4CCA59AB}" dt="2021-01-28T22:33:58.027" v="31" actId="20577"/>
          <ac:spMkLst>
            <pc:docMk/>
            <pc:sldMk cId="1012152898" sldId="256"/>
            <ac:spMk id="64" creationId="{FAE1AA55-C224-4F22-8875-2A3521523CBC}"/>
          </ac:spMkLst>
        </pc:spChg>
        <pc:picChg chg="add del mod">
          <ac:chgData name="Kurt Vonbuettner" userId="7f22e613c601810e" providerId="LiveId" clId="{A7B7DA79-14AA-4CE5-A5E0-98BA4CCA59AB}" dt="2021-01-26T22:37:09.271" v="1" actId="478"/>
          <ac:picMkLst>
            <pc:docMk/>
            <pc:sldMk cId="1012152898" sldId="256"/>
            <ac:picMk id="42" creationId="{F2201566-C0E0-4BEB-AD34-B38082B32531}"/>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7f22e613c601810e/Documents/TAMU%20Master/SWPA%20Engaging%20Graph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7f22e613c601810e/Documents/TAMU%20Master/SWPA%20Engaging%20Graph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7f22e613c601810e/Documents/TAMU%20Master/SWPA%20Engaging%20Graph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'[SWPA Engaging Graphs.xlsx]Sheet1'!$B$1</c:f>
              <c:strCache>
                <c:ptCount val="1"/>
                <c:pt idx="0">
                  <c:v>Likes</c:v>
                </c:pt>
              </c:strCache>
            </c:strRef>
          </c:tx>
          <c:spPr>
            <a:solidFill>
              <a:schemeClr val="accent1"/>
            </a:solidFill>
            <a:ln>
              <a:noFill/>
            </a:ln>
            <a:effectLst/>
          </c:spPr>
          <c:invertIfNegative val="0"/>
          <c:errBars>
            <c:errBarType val="both"/>
            <c:errValType val="cust"/>
            <c:noEndCap val="0"/>
            <c:plus>
              <c:numRef>
                <c:f>'[SWPA Engaging Graphs.xlsx]Sheet1'!$C$2:$C$3</c:f>
                <c:numCache>
                  <c:formatCode>General</c:formatCode>
                  <c:ptCount val="2"/>
                  <c:pt idx="0">
                    <c:v>508</c:v>
                  </c:pt>
                  <c:pt idx="1">
                    <c:v>1721</c:v>
                  </c:pt>
                </c:numCache>
              </c:numRef>
            </c:plus>
            <c:minus>
              <c:numRef>
                <c:f>'[SWPA Engaging Graphs.xlsx]Sheet1'!$C$2:$C$3</c:f>
                <c:numCache>
                  <c:formatCode>General</c:formatCode>
                  <c:ptCount val="2"/>
                  <c:pt idx="0">
                    <c:v>508</c:v>
                  </c:pt>
                  <c:pt idx="1">
                    <c:v>1721</c:v>
                  </c:pt>
                </c:numCache>
              </c:numRef>
            </c:minus>
            <c:spPr>
              <a:noFill/>
              <a:ln w="9525" cap="flat" cmpd="sng" algn="ctr">
                <a:solidFill>
                  <a:schemeClr val="tx1">
                    <a:lumMod val="65000"/>
                    <a:lumOff val="35000"/>
                  </a:schemeClr>
                </a:solidFill>
                <a:round/>
              </a:ln>
              <a:effectLst/>
            </c:spPr>
          </c:errBars>
          <c:cat>
            <c:strRef>
              <c:f>'[SWPA Engaging Graphs.xlsx]Sheet1'!$A$2:$A$3</c:f>
              <c:strCache>
                <c:ptCount val="2"/>
                <c:pt idx="0">
                  <c:v>Males</c:v>
                </c:pt>
                <c:pt idx="1">
                  <c:v>Females</c:v>
                </c:pt>
              </c:strCache>
            </c:strRef>
          </c:cat>
          <c:val>
            <c:numRef>
              <c:f>'[SWPA Engaging Graphs.xlsx]Sheet1'!$B$2:$B$3</c:f>
              <c:numCache>
                <c:formatCode>General</c:formatCode>
                <c:ptCount val="2"/>
                <c:pt idx="0">
                  <c:v>3583</c:v>
                </c:pt>
                <c:pt idx="1">
                  <c:v>9775</c:v>
                </c:pt>
              </c:numCache>
            </c:numRef>
          </c:val>
          <c:extLst>
            <c:ext xmlns:c16="http://schemas.microsoft.com/office/drawing/2014/chart" uri="{C3380CC4-5D6E-409C-BE32-E72D297353CC}">
              <c16:uniqueId val="{00000000-0BB1-478D-9585-608DC8BA7946}"/>
            </c:ext>
          </c:extLst>
        </c:ser>
        <c:dLbls>
          <c:showLegendKey val="0"/>
          <c:showVal val="0"/>
          <c:showCatName val="0"/>
          <c:showSerName val="0"/>
          <c:showPercent val="0"/>
          <c:showBubbleSize val="0"/>
        </c:dLbls>
        <c:gapWidth val="219"/>
        <c:overlap val="-27"/>
        <c:axId val="214888656"/>
        <c:axId val="376338800"/>
      </c:barChart>
      <c:catAx>
        <c:axId val="214888656"/>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a:t>Gender of Candidate</a:t>
                </a:r>
              </a:p>
            </c:rich>
          </c:tx>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376338800"/>
        <c:crosses val="autoZero"/>
        <c:auto val="1"/>
        <c:lblAlgn val="ctr"/>
        <c:lblOffset val="100"/>
        <c:noMultiLvlLbl val="0"/>
      </c:catAx>
      <c:valAx>
        <c:axId val="3763388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a:t>Likes</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2148886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'[SWPA Engaging Graphs.xlsx]Sheet1'!$A$6</c:f>
              <c:strCache>
                <c:ptCount val="1"/>
                <c:pt idx="0">
                  <c:v>White</c:v>
                </c:pt>
              </c:strCache>
            </c:strRef>
          </c:tx>
          <c:spPr>
            <a:solidFill>
              <a:schemeClr val="accent1">
                <a:shade val="76000"/>
              </a:schemeClr>
            </a:solidFill>
            <a:ln>
              <a:noFill/>
            </a:ln>
            <a:effectLst/>
          </c:spPr>
          <c:invertIfNegative val="0"/>
          <c:errBars>
            <c:errBarType val="both"/>
            <c:errValType val="cust"/>
            <c:noEndCap val="0"/>
            <c:plus>
              <c:numRef>
                <c:f>'[SWPA Engaging Graphs.xlsx]Sheet1'!$D$6:$D$7</c:f>
                <c:numCache>
                  <c:formatCode>General</c:formatCode>
                  <c:ptCount val="2"/>
                  <c:pt idx="0">
                    <c:v>462</c:v>
                  </c:pt>
                  <c:pt idx="1">
                    <c:v>1478</c:v>
                  </c:pt>
                </c:numCache>
              </c:numRef>
            </c:plus>
            <c:minus>
              <c:numRef>
                <c:f>'[SWPA Engaging Graphs.xlsx]Sheet1'!$D$6:$D$7</c:f>
                <c:numCache>
                  <c:formatCode>General</c:formatCode>
                  <c:ptCount val="2"/>
                  <c:pt idx="0">
                    <c:v>462</c:v>
                  </c:pt>
                  <c:pt idx="1">
                    <c:v>1478</c:v>
                  </c:pt>
                </c:numCache>
              </c:numRef>
            </c:minus>
            <c:spPr>
              <a:noFill/>
              <a:ln w="9525" cap="flat" cmpd="sng" algn="ctr">
                <a:solidFill>
                  <a:schemeClr val="tx1">
                    <a:lumMod val="65000"/>
                    <a:lumOff val="35000"/>
                  </a:schemeClr>
                </a:solidFill>
                <a:round/>
              </a:ln>
              <a:effectLst/>
            </c:spPr>
          </c:errBars>
          <c:cat>
            <c:strRef>
              <c:f>'[SWPA Engaging Graphs.xlsx]Sheet1'!$B$5:$C$5</c:f>
              <c:strCache>
                <c:ptCount val="2"/>
                <c:pt idx="0">
                  <c:v>Males</c:v>
                </c:pt>
                <c:pt idx="1">
                  <c:v>Females</c:v>
                </c:pt>
              </c:strCache>
            </c:strRef>
          </c:cat>
          <c:val>
            <c:numRef>
              <c:f>'[SWPA Engaging Graphs.xlsx]Sheet1'!$B$6:$C$6</c:f>
              <c:numCache>
                <c:formatCode>General</c:formatCode>
                <c:ptCount val="2"/>
                <c:pt idx="0">
                  <c:v>2157</c:v>
                </c:pt>
                <c:pt idx="1">
                  <c:v>11183</c:v>
                </c:pt>
              </c:numCache>
            </c:numRef>
          </c:val>
          <c:extLst>
            <c:ext xmlns:c16="http://schemas.microsoft.com/office/drawing/2014/chart" uri="{C3380CC4-5D6E-409C-BE32-E72D297353CC}">
              <c16:uniqueId val="{00000000-2FAD-452A-AACF-E0D0794176A4}"/>
            </c:ext>
          </c:extLst>
        </c:ser>
        <c:ser>
          <c:idx val="1"/>
          <c:order val="1"/>
          <c:tx>
            <c:strRef>
              <c:f>'[SWPA Engaging Graphs.xlsx]Sheet1'!$A$7</c:f>
              <c:strCache>
                <c:ptCount val="1"/>
                <c:pt idx="0">
                  <c:v>Minority</c:v>
                </c:pt>
              </c:strCache>
            </c:strRef>
          </c:tx>
          <c:spPr>
            <a:solidFill>
              <a:schemeClr val="accent1">
                <a:tint val="77000"/>
              </a:schemeClr>
            </a:solidFill>
            <a:ln>
              <a:noFill/>
            </a:ln>
            <a:effectLst/>
          </c:spPr>
          <c:invertIfNegative val="0"/>
          <c:errBars>
            <c:errBarType val="both"/>
            <c:errValType val="cust"/>
            <c:noEndCap val="0"/>
            <c:plus>
              <c:numRef>
                <c:f>'[SWPA Engaging Graphs.xlsx]Sheet1'!$E$6:$E$7</c:f>
                <c:numCache>
                  <c:formatCode>General</c:formatCode>
                  <c:ptCount val="2"/>
                  <c:pt idx="0">
                    <c:v>2092</c:v>
                  </c:pt>
                  <c:pt idx="1">
                    <c:v>3307</c:v>
                  </c:pt>
                </c:numCache>
              </c:numRef>
            </c:plus>
            <c:minus>
              <c:numRef>
                <c:f>'[SWPA Engaging Graphs.xlsx]Sheet1'!$E$6:$E$7</c:f>
                <c:numCache>
                  <c:formatCode>General</c:formatCode>
                  <c:ptCount val="2"/>
                  <c:pt idx="0">
                    <c:v>2092</c:v>
                  </c:pt>
                  <c:pt idx="1">
                    <c:v>3307</c:v>
                  </c:pt>
                </c:numCache>
              </c:numRef>
            </c:minus>
            <c:spPr>
              <a:noFill/>
              <a:ln w="9525" cap="flat" cmpd="sng" algn="ctr">
                <a:solidFill>
                  <a:schemeClr val="tx1">
                    <a:lumMod val="65000"/>
                    <a:lumOff val="35000"/>
                  </a:schemeClr>
                </a:solidFill>
                <a:round/>
              </a:ln>
              <a:effectLst/>
            </c:spPr>
          </c:errBars>
          <c:cat>
            <c:strRef>
              <c:f>'[SWPA Engaging Graphs.xlsx]Sheet1'!$B$5:$C$5</c:f>
              <c:strCache>
                <c:ptCount val="2"/>
                <c:pt idx="0">
                  <c:v>Males</c:v>
                </c:pt>
                <c:pt idx="1">
                  <c:v>Females</c:v>
                </c:pt>
              </c:strCache>
            </c:strRef>
          </c:cat>
          <c:val>
            <c:numRef>
              <c:f>'[SWPA Engaging Graphs.xlsx]Sheet1'!$B$7:$C$7</c:f>
              <c:numCache>
                <c:formatCode>General</c:formatCode>
                <c:ptCount val="2"/>
                <c:pt idx="0">
                  <c:v>8782</c:v>
                </c:pt>
                <c:pt idx="1">
                  <c:v>6132</c:v>
                </c:pt>
              </c:numCache>
            </c:numRef>
          </c:val>
          <c:extLst>
            <c:ext xmlns:c16="http://schemas.microsoft.com/office/drawing/2014/chart" uri="{C3380CC4-5D6E-409C-BE32-E72D297353CC}">
              <c16:uniqueId val="{00000001-2FAD-452A-AACF-E0D0794176A4}"/>
            </c:ext>
          </c:extLst>
        </c:ser>
        <c:dLbls>
          <c:showLegendKey val="0"/>
          <c:showVal val="0"/>
          <c:showCatName val="0"/>
          <c:showSerName val="0"/>
          <c:showPercent val="0"/>
          <c:showBubbleSize val="0"/>
        </c:dLbls>
        <c:gapWidth val="219"/>
        <c:overlap val="-27"/>
        <c:axId val="1577239551"/>
        <c:axId val="1577237887"/>
      </c:barChart>
      <c:catAx>
        <c:axId val="1577239551"/>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a:t>Gender of Candidate</a:t>
                </a:r>
              </a:p>
            </c:rich>
          </c:tx>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577237887"/>
        <c:crosses val="autoZero"/>
        <c:auto val="1"/>
        <c:lblAlgn val="ctr"/>
        <c:lblOffset val="100"/>
        <c:noMultiLvlLbl val="0"/>
      </c:catAx>
      <c:valAx>
        <c:axId val="15772378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a:t>Likes</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15772395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'[SWPA Engaging Graphs.xlsx]Sheet1'!$B$9</c:f>
              <c:strCache>
                <c:ptCount val="1"/>
                <c:pt idx="0">
                  <c:v>Likes</c:v>
                </c:pt>
              </c:strCache>
            </c:strRef>
          </c:tx>
          <c:spPr>
            <a:solidFill>
              <a:schemeClr val="accent1"/>
            </a:solidFill>
            <a:ln>
              <a:noFill/>
            </a:ln>
            <a:effectLst/>
          </c:spPr>
          <c:invertIfNegative val="0"/>
          <c:errBars>
            <c:errBarType val="both"/>
            <c:errValType val="cust"/>
            <c:noEndCap val="0"/>
            <c:plus>
              <c:numRef>
                <c:f>'[SWPA Engaging Graphs.xlsx]Sheet1'!$C$10:$C$11</c:f>
                <c:numCache>
                  <c:formatCode>General</c:formatCode>
                  <c:ptCount val="2"/>
                  <c:pt idx="0">
                    <c:v>593</c:v>
                  </c:pt>
                  <c:pt idx="1">
                    <c:v>319</c:v>
                  </c:pt>
                </c:numCache>
              </c:numRef>
            </c:plus>
            <c:minus>
              <c:numRef>
                <c:f>'[SWPA Engaging Graphs.xlsx]Sheet1'!$C$10:$C$11</c:f>
                <c:numCache>
                  <c:formatCode>General</c:formatCode>
                  <c:ptCount val="2"/>
                  <c:pt idx="0">
                    <c:v>593</c:v>
                  </c:pt>
                  <c:pt idx="1">
                    <c:v>319</c:v>
                  </c:pt>
                </c:numCache>
              </c:numRef>
            </c:minus>
            <c:spPr>
              <a:noFill/>
              <a:ln w="9525" cap="flat" cmpd="sng" algn="ctr">
                <a:solidFill>
                  <a:schemeClr val="tx1">
                    <a:lumMod val="65000"/>
                    <a:lumOff val="35000"/>
                  </a:schemeClr>
                </a:solidFill>
                <a:round/>
              </a:ln>
              <a:effectLst/>
            </c:spPr>
          </c:errBars>
          <c:cat>
            <c:strRef>
              <c:f>'[SWPA Engaging Graphs.xlsx]Sheet1'!$A$10:$A$11</c:f>
              <c:strCache>
                <c:ptCount val="2"/>
                <c:pt idx="0">
                  <c:v>Straight</c:v>
                </c:pt>
                <c:pt idx="1">
                  <c:v>Gay</c:v>
                </c:pt>
              </c:strCache>
            </c:strRef>
          </c:cat>
          <c:val>
            <c:numRef>
              <c:f>'[SWPA Engaging Graphs.xlsx]Sheet1'!$B$10:$B$11</c:f>
              <c:numCache>
                <c:formatCode>General</c:formatCode>
                <c:ptCount val="2"/>
                <c:pt idx="0">
                  <c:v>1540</c:v>
                </c:pt>
                <c:pt idx="1">
                  <c:v>2019</c:v>
                </c:pt>
              </c:numCache>
            </c:numRef>
          </c:val>
          <c:extLst>
            <c:ext xmlns:c16="http://schemas.microsoft.com/office/drawing/2014/chart" uri="{C3380CC4-5D6E-409C-BE32-E72D297353CC}">
              <c16:uniqueId val="{00000000-D1CF-4FB1-BF0A-D57CE04959EA}"/>
            </c:ext>
          </c:extLst>
        </c:ser>
        <c:dLbls>
          <c:showLegendKey val="0"/>
          <c:showVal val="0"/>
          <c:showCatName val="0"/>
          <c:showSerName val="0"/>
          <c:showPercent val="0"/>
          <c:showBubbleSize val="0"/>
        </c:dLbls>
        <c:gapWidth val="219"/>
        <c:overlap val="-27"/>
        <c:axId val="430138912"/>
        <c:axId val="546495888"/>
      </c:barChart>
      <c:catAx>
        <c:axId val="430138912"/>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t>Sexuality of Candidate</a:t>
                </a:r>
              </a:p>
            </c:rich>
          </c:tx>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46495888"/>
        <c:crosses val="autoZero"/>
        <c:auto val="1"/>
        <c:lblAlgn val="ctr"/>
        <c:lblOffset val="100"/>
        <c:noMultiLvlLbl val="0"/>
      </c:catAx>
      <c:valAx>
        <c:axId val="5464958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t>Likes</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301389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14012862" cy="1983582"/>
          </a:xfrm>
          <a:prstGeom prst="rect">
            <a:avLst/>
          </a:prstGeom>
        </p:spPr>
        <p:txBody>
          <a:bodyPr vert="horz" lIns="412512" tIns="206260" rIns="412512" bIns="206260" rtlCol="0"/>
          <a:lstStyle>
            <a:lvl1pPr algn="l">
              <a:defRPr sz="5200"/>
            </a:lvl1pPr>
          </a:lstStyle>
          <a:p>
            <a:endParaRPr lang="en-US" dirty="0"/>
          </a:p>
        </p:txBody>
      </p:sp>
      <p:sp>
        <p:nvSpPr>
          <p:cNvPr id="3" name="Date Placeholder 2"/>
          <p:cNvSpPr>
            <a:spLocks noGrp="1"/>
          </p:cNvSpPr>
          <p:nvPr>
            <p:ph type="dt" idx="1"/>
          </p:nvPr>
        </p:nvSpPr>
        <p:spPr>
          <a:xfrm>
            <a:off x="18317035" y="0"/>
            <a:ext cx="14012862" cy="1983582"/>
          </a:xfrm>
          <a:prstGeom prst="rect">
            <a:avLst/>
          </a:prstGeom>
        </p:spPr>
        <p:txBody>
          <a:bodyPr vert="horz" lIns="412512" tIns="206260" rIns="412512" bIns="206260" rtlCol="0"/>
          <a:lstStyle>
            <a:lvl1pPr algn="r">
              <a:defRPr sz="5200"/>
            </a:lvl1pPr>
          </a:lstStyle>
          <a:p>
            <a:fld id="{97000E87-602B-4E34-B707-3B23622AD63C}" type="datetimeFigureOut">
              <a:rPr lang="en-US" smtClean="0"/>
              <a:t>1/28/2021</a:t>
            </a:fld>
            <a:endParaRPr lang="en-US" dirty="0"/>
          </a:p>
        </p:txBody>
      </p:sp>
      <p:sp>
        <p:nvSpPr>
          <p:cNvPr id="4" name="Slide Image Placeholder 3"/>
          <p:cNvSpPr>
            <a:spLocks noGrp="1" noRot="1" noChangeAspect="1"/>
          </p:cNvSpPr>
          <p:nvPr>
            <p:ph type="sldImg" idx="2"/>
          </p:nvPr>
        </p:nvSpPr>
        <p:spPr>
          <a:xfrm>
            <a:off x="6870700" y="2978150"/>
            <a:ext cx="18595975" cy="14878050"/>
          </a:xfrm>
          <a:prstGeom prst="rect">
            <a:avLst/>
          </a:prstGeom>
          <a:noFill/>
          <a:ln w="12700">
            <a:solidFill>
              <a:prstClr val="black"/>
            </a:solidFill>
          </a:ln>
        </p:spPr>
        <p:txBody>
          <a:bodyPr vert="horz" lIns="412512" tIns="206260" rIns="412512" bIns="206260" rtlCol="0" anchor="ctr"/>
          <a:lstStyle/>
          <a:p>
            <a:endParaRPr lang="en-US" dirty="0"/>
          </a:p>
        </p:txBody>
      </p:sp>
      <p:sp>
        <p:nvSpPr>
          <p:cNvPr id="5" name="Notes Placeholder 4"/>
          <p:cNvSpPr>
            <a:spLocks noGrp="1"/>
          </p:cNvSpPr>
          <p:nvPr>
            <p:ph type="body" sz="quarter" idx="3"/>
          </p:nvPr>
        </p:nvSpPr>
        <p:spPr>
          <a:xfrm>
            <a:off x="3233740" y="18844028"/>
            <a:ext cx="25869900" cy="17852232"/>
          </a:xfrm>
          <a:prstGeom prst="rect">
            <a:avLst/>
          </a:prstGeom>
        </p:spPr>
        <p:txBody>
          <a:bodyPr vert="horz" lIns="412512" tIns="206260" rIns="412512" bIns="20626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7" y="37681164"/>
            <a:ext cx="14012862" cy="1983582"/>
          </a:xfrm>
          <a:prstGeom prst="rect">
            <a:avLst/>
          </a:prstGeom>
        </p:spPr>
        <p:txBody>
          <a:bodyPr vert="horz" lIns="412512" tIns="206260" rIns="412512" bIns="206260" rtlCol="0" anchor="b"/>
          <a:lstStyle>
            <a:lvl1pPr algn="l">
              <a:defRPr sz="5200"/>
            </a:lvl1pPr>
          </a:lstStyle>
          <a:p>
            <a:endParaRPr lang="en-US" dirty="0"/>
          </a:p>
        </p:txBody>
      </p:sp>
      <p:sp>
        <p:nvSpPr>
          <p:cNvPr id="7" name="Slide Number Placeholder 6"/>
          <p:cNvSpPr>
            <a:spLocks noGrp="1"/>
          </p:cNvSpPr>
          <p:nvPr>
            <p:ph type="sldNum" sz="quarter" idx="5"/>
          </p:nvPr>
        </p:nvSpPr>
        <p:spPr>
          <a:xfrm>
            <a:off x="18317035" y="37681164"/>
            <a:ext cx="14012862" cy="1983582"/>
          </a:xfrm>
          <a:prstGeom prst="rect">
            <a:avLst/>
          </a:prstGeom>
        </p:spPr>
        <p:txBody>
          <a:bodyPr vert="horz" lIns="412512" tIns="206260" rIns="412512" bIns="206260" rtlCol="0" anchor="b"/>
          <a:lstStyle>
            <a:lvl1pPr algn="r">
              <a:defRPr sz="5200"/>
            </a:lvl1pPr>
          </a:lstStyle>
          <a:p>
            <a:fld id="{C196BC63-7EA7-487E-A905-54B3AA41E291}" type="slidenum">
              <a:rPr lang="en-US" smtClean="0"/>
              <a:t>‹#›</a:t>
            </a:fld>
            <a:endParaRPr lang="en-US" dirty="0"/>
          </a:p>
        </p:txBody>
      </p:sp>
    </p:spTree>
    <p:extLst>
      <p:ext uri="{BB962C8B-B14F-4D97-AF65-F5344CB8AC3E}">
        <p14:creationId xmlns:p14="http://schemas.microsoft.com/office/powerpoint/2010/main" val="2888121083"/>
      </p:ext>
    </p:extLst>
  </p:cSld>
  <p:clrMap bg1="lt1" tx1="dk1" bg2="lt2" tx2="dk2" accent1="accent1" accent2="accent2" accent3="accent3" accent4="accent4" accent5="accent5" accent6="accent6" hlink="hlink" folHlink="folHlink"/>
  <p:notesStyle>
    <a:lvl1pPr marL="0" algn="l" defTabSz="503834" rtl="0" eaLnBrk="1" latinLnBrk="0" hangingPunct="1">
      <a:defRPr sz="700" kern="1200">
        <a:solidFill>
          <a:schemeClr val="tx1"/>
        </a:solidFill>
        <a:latin typeface="+mn-lt"/>
        <a:ea typeface="+mn-ea"/>
        <a:cs typeface="+mn-cs"/>
      </a:defRPr>
    </a:lvl1pPr>
    <a:lvl2pPr marL="251917" algn="l" defTabSz="503834" rtl="0" eaLnBrk="1" latinLnBrk="0" hangingPunct="1">
      <a:defRPr sz="700" kern="1200">
        <a:solidFill>
          <a:schemeClr val="tx1"/>
        </a:solidFill>
        <a:latin typeface="+mn-lt"/>
        <a:ea typeface="+mn-ea"/>
        <a:cs typeface="+mn-cs"/>
      </a:defRPr>
    </a:lvl2pPr>
    <a:lvl3pPr marL="503834" algn="l" defTabSz="503834" rtl="0" eaLnBrk="1" latinLnBrk="0" hangingPunct="1">
      <a:defRPr sz="700" kern="1200">
        <a:solidFill>
          <a:schemeClr val="tx1"/>
        </a:solidFill>
        <a:latin typeface="+mn-lt"/>
        <a:ea typeface="+mn-ea"/>
        <a:cs typeface="+mn-cs"/>
      </a:defRPr>
    </a:lvl3pPr>
    <a:lvl4pPr marL="755752" algn="l" defTabSz="503834" rtl="0" eaLnBrk="1" latinLnBrk="0" hangingPunct="1">
      <a:defRPr sz="700" kern="1200">
        <a:solidFill>
          <a:schemeClr val="tx1"/>
        </a:solidFill>
        <a:latin typeface="+mn-lt"/>
        <a:ea typeface="+mn-ea"/>
        <a:cs typeface="+mn-cs"/>
      </a:defRPr>
    </a:lvl4pPr>
    <a:lvl5pPr marL="1007669" algn="l" defTabSz="503834" rtl="0" eaLnBrk="1" latinLnBrk="0" hangingPunct="1">
      <a:defRPr sz="700" kern="1200">
        <a:solidFill>
          <a:schemeClr val="tx1"/>
        </a:solidFill>
        <a:latin typeface="+mn-lt"/>
        <a:ea typeface="+mn-ea"/>
        <a:cs typeface="+mn-cs"/>
      </a:defRPr>
    </a:lvl5pPr>
    <a:lvl6pPr marL="1259586" algn="l" defTabSz="503834" rtl="0" eaLnBrk="1" latinLnBrk="0" hangingPunct="1">
      <a:defRPr sz="700" kern="1200">
        <a:solidFill>
          <a:schemeClr val="tx1"/>
        </a:solidFill>
        <a:latin typeface="+mn-lt"/>
        <a:ea typeface="+mn-ea"/>
        <a:cs typeface="+mn-cs"/>
      </a:defRPr>
    </a:lvl6pPr>
    <a:lvl7pPr marL="1511503" algn="l" defTabSz="503834" rtl="0" eaLnBrk="1" latinLnBrk="0" hangingPunct="1">
      <a:defRPr sz="700" kern="1200">
        <a:solidFill>
          <a:schemeClr val="tx1"/>
        </a:solidFill>
        <a:latin typeface="+mn-lt"/>
        <a:ea typeface="+mn-ea"/>
        <a:cs typeface="+mn-cs"/>
      </a:defRPr>
    </a:lvl7pPr>
    <a:lvl8pPr marL="1763420" algn="l" defTabSz="503834" rtl="0" eaLnBrk="1" latinLnBrk="0" hangingPunct="1">
      <a:defRPr sz="700" kern="1200">
        <a:solidFill>
          <a:schemeClr val="tx1"/>
        </a:solidFill>
        <a:latin typeface="+mn-lt"/>
        <a:ea typeface="+mn-ea"/>
        <a:cs typeface="+mn-cs"/>
      </a:defRPr>
    </a:lvl8pPr>
    <a:lvl9pPr marL="2015338" algn="l" defTabSz="503834" rtl="0" eaLnBrk="1" latinLnBrk="0" hangingPunct="1">
      <a:defRPr sz="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70700" y="2978150"/>
            <a:ext cx="18595975" cy="14878050"/>
          </a:xfrm>
        </p:spPr>
      </p:sp>
      <p:sp>
        <p:nvSpPr>
          <p:cNvPr id="3" name="Notes Placeholder 2"/>
          <p:cNvSpPr>
            <a:spLocks noGrp="1"/>
          </p:cNvSpPr>
          <p:nvPr>
            <p:ph type="body" idx="1"/>
          </p:nvPr>
        </p:nvSpPr>
        <p:spPr/>
        <p:txBody>
          <a:bodyPr/>
          <a:lstStyle/>
          <a:p>
            <a:r>
              <a:rPr lang="en-US" dirty="0"/>
              <a:t>Put</a:t>
            </a:r>
            <a:r>
              <a:rPr lang="en-US" baseline="0" dirty="0"/>
              <a:t> * by main effects that are significant</a:t>
            </a:r>
          </a:p>
          <a:p>
            <a:r>
              <a:rPr lang="en-US" baseline="0" dirty="0"/>
              <a:t>Display means at group level page 130, 4 rows and 2 coumns</a:t>
            </a:r>
          </a:p>
          <a:p>
            <a:r>
              <a:rPr lang="en-US" baseline="0" dirty="0"/>
              <a:t>How would I display a 2x2x2 in an APA style table</a:t>
            </a:r>
          </a:p>
          <a:p>
            <a:r>
              <a:rPr lang="en-US" dirty="0"/>
              <a:t>http://web.cortland.edu/hendrick/APA%20Making%20Tables%20and%20Figures.pdf </a:t>
            </a:r>
          </a:p>
          <a:p>
            <a:r>
              <a:rPr lang="en-US" dirty="0"/>
              <a:t>Move procedure and make chart</a:t>
            </a:r>
            <a:r>
              <a:rPr lang="en-US" baseline="0" dirty="0"/>
              <a:t> all one and longer</a:t>
            </a:r>
          </a:p>
          <a:p>
            <a:r>
              <a:rPr lang="en-US" baseline="0" dirty="0"/>
              <a:t>Table: move rural and urban columns together so that minority female fits on one line</a:t>
            </a:r>
          </a:p>
          <a:p>
            <a:r>
              <a:rPr lang="en-US" baseline="0" dirty="0"/>
              <a:t>Rural don’t have choice of making very divers</a:t>
            </a:r>
          </a:p>
          <a:p>
            <a:r>
              <a:rPr lang="en-US" baseline="0" dirty="0"/>
              <a:t>Hispanic culture more protective- encourage to stay in Hispanic community</a:t>
            </a:r>
          </a:p>
          <a:p>
            <a:r>
              <a:rPr lang="en-US" baseline="0" dirty="0"/>
              <a:t>2 of 3 were </a:t>
            </a:r>
            <a:r>
              <a:rPr lang="en-US" baseline="0" dirty="0" err="1"/>
              <a:t>hispanic</a:t>
            </a:r>
            <a:r>
              <a:rPr lang="en-US" baseline="0" dirty="0"/>
              <a:t> perhaps^^</a:t>
            </a:r>
          </a:p>
          <a:p>
            <a:r>
              <a:rPr lang="en-US" baseline="0" dirty="0"/>
              <a:t>Females more geographically rooted </a:t>
            </a:r>
            <a:r>
              <a:rPr lang="en-US" baseline="0" dirty="0" err="1"/>
              <a:t>bc</a:t>
            </a:r>
            <a:r>
              <a:rPr lang="en-US" baseline="0" dirty="0"/>
              <a:t> children</a:t>
            </a:r>
          </a:p>
          <a:p>
            <a:endParaRPr lang="en-US" baseline="0" dirty="0"/>
          </a:p>
          <a:p>
            <a:r>
              <a:rPr lang="en-US" baseline="0" dirty="0"/>
              <a:t>Find something about sex homophily in the real world!!!!</a:t>
            </a:r>
          </a:p>
          <a:p>
            <a:r>
              <a:rPr lang="en-US" baseline="0" dirty="0"/>
              <a:t>Make minority purple on graphs</a:t>
            </a:r>
            <a:endParaRPr lang="en-US" dirty="0"/>
          </a:p>
        </p:txBody>
      </p:sp>
      <p:sp>
        <p:nvSpPr>
          <p:cNvPr id="4" name="Slide Number Placeholder 3"/>
          <p:cNvSpPr>
            <a:spLocks noGrp="1"/>
          </p:cNvSpPr>
          <p:nvPr>
            <p:ph type="sldNum" sz="quarter" idx="10"/>
          </p:nvPr>
        </p:nvSpPr>
        <p:spPr/>
        <p:txBody>
          <a:bodyPr/>
          <a:lstStyle/>
          <a:p>
            <a:fld id="{C196BC63-7EA7-487E-A905-54B3AA41E291}" type="slidenum">
              <a:rPr lang="en-US" smtClean="0"/>
              <a:t>1</a:t>
            </a:fld>
            <a:endParaRPr lang="en-US" dirty="0"/>
          </a:p>
        </p:txBody>
      </p:sp>
    </p:spTree>
    <p:extLst>
      <p:ext uri="{BB962C8B-B14F-4D97-AF65-F5344CB8AC3E}">
        <p14:creationId xmlns:p14="http://schemas.microsoft.com/office/powerpoint/2010/main" val="129475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6817362"/>
            <a:ext cx="23317200" cy="4704080"/>
          </a:xfrm>
        </p:spPr>
        <p:txBody>
          <a:bodyPr/>
          <a:lstStyle/>
          <a:p>
            <a:r>
              <a:rPr lang="en-US"/>
              <a:t>Click to edit Master title style</a:t>
            </a:r>
          </a:p>
        </p:txBody>
      </p:sp>
      <p:sp>
        <p:nvSpPr>
          <p:cNvPr id="3" name="Subtitle 2"/>
          <p:cNvSpPr>
            <a:spLocks noGrp="1"/>
          </p:cNvSpPr>
          <p:nvPr>
            <p:ph type="subTitle" idx="1"/>
          </p:nvPr>
        </p:nvSpPr>
        <p:spPr>
          <a:xfrm>
            <a:off x="4114800" y="12435840"/>
            <a:ext cx="19202400" cy="5608320"/>
          </a:xfrm>
        </p:spPr>
        <p:txBody>
          <a:bodyPr/>
          <a:lstStyle>
            <a:lvl1pPr marL="0" indent="0" algn="ctr">
              <a:buNone/>
              <a:defRPr>
                <a:solidFill>
                  <a:schemeClr val="tx1">
                    <a:tint val="75000"/>
                  </a:schemeClr>
                </a:solidFill>
              </a:defRPr>
            </a:lvl1pPr>
            <a:lvl2pPr marL="1410736" indent="0" algn="ctr">
              <a:buNone/>
              <a:defRPr>
                <a:solidFill>
                  <a:schemeClr val="tx1">
                    <a:tint val="75000"/>
                  </a:schemeClr>
                </a:solidFill>
              </a:defRPr>
            </a:lvl2pPr>
            <a:lvl3pPr marL="2821473" indent="0" algn="ctr">
              <a:buNone/>
              <a:defRPr>
                <a:solidFill>
                  <a:schemeClr val="tx1">
                    <a:tint val="75000"/>
                  </a:schemeClr>
                </a:solidFill>
              </a:defRPr>
            </a:lvl3pPr>
            <a:lvl4pPr marL="4232209" indent="0" algn="ctr">
              <a:buNone/>
              <a:defRPr>
                <a:solidFill>
                  <a:schemeClr val="tx1">
                    <a:tint val="75000"/>
                  </a:schemeClr>
                </a:solidFill>
              </a:defRPr>
            </a:lvl4pPr>
            <a:lvl5pPr marL="5642945" indent="0" algn="ctr">
              <a:buNone/>
              <a:defRPr>
                <a:solidFill>
                  <a:schemeClr val="tx1">
                    <a:tint val="75000"/>
                  </a:schemeClr>
                </a:solidFill>
              </a:defRPr>
            </a:lvl5pPr>
            <a:lvl6pPr marL="7053682" indent="0" algn="ctr">
              <a:buNone/>
              <a:defRPr>
                <a:solidFill>
                  <a:schemeClr val="tx1">
                    <a:tint val="75000"/>
                  </a:schemeClr>
                </a:solidFill>
              </a:defRPr>
            </a:lvl6pPr>
            <a:lvl7pPr marL="8464418" indent="0" algn="ctr">
              <a:buNone/>
              <a:defRPr>
                <a:solidFill>
                  <a:schemeClr val="tx1">
                    <a:tint val="75000"/>
                  </a:schemeClr>
                </a:solidFill>
              </a:defRPr>
            </a:lvl7pPr>
            <a:lvl8pPr marL="9875154" indent="0" algn="ctr">
              <a:buNone/>
              <a:defRPr>
                <a:solidFill>
                  <a:schemeClr val="tx1">
                    <a:tint val="75000"/>
                  </a:schemeClr>
                </a:solidFill>
              </a:defRPr>
            </a:lvl8pPr>
            <a:lvl9pPr marL="1128589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F2BC8E5-1763-4A8D-A3A8-CE0AD972DD70}" type="datetimeFigureOut">
              <a:rPr lang="en-US" smtClean="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555AE3-E61C-446D-8722-F5059B8F9A15}" type="slidenum">
              <a:rPr lang="en-US" smtClean="0"/>
              <a:t>‹#›</a:t>
            </a:fld>
            <a:endParaRPr lang="en-US" dirty="0"/>
          </a:p>
        </p:txBody>
      </p:sp>
    </p:spTree>
    <p:extLst>
      <p:ext uri="{BB962C8B-B14F-4D97-AF65-F5344CB8AC3E}">
        <p14:creationId xmlns:p14="http://schemas.microsoft.com/office/powerpoint/2010/main" val="298316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2BC8E5-1763-4A8D-A3A8-CE0AD972DD70}" type="datetimeFigureOut">
              <a:rPr lang="en-US" smtClean="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555AE3-E61C-446D-8722-F5059B8F9A15}" type="slidenum">
              <a:rPr lang="en-US" smtClean="0"/>
              <a:t>‹#›</a:t>
            </a:fld>
            <a:endParaRPr lang="en-US" dirty="0"/>
          </a:p>
        </p:txBody>
      </p:sp>
    </p:spTree>
    <p:extLst>
      <p:ext uri="{BB962C8B-B14F-4D97-AF65-F5344CB8AC3E}">
        <p14:creationId xmlns:p14="http://schemas.microsoft.com/office/powerpoint/2010/main" val="2486898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7399141" y="5156201"/>
            <a:ext cx="33327975" cy="1098499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405689" y="5156201"/>
            <a:ext cx="99536250" cy="1098499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2BC8E5-1763-4A8D-A3A8-CE0AD972DD70}" type="datetimeFigureOut">
              <a:rPr lang="en-US" smtClean="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555AE3-E61C-446D-8722-F5059B8F9A15}" type="slidenum">
              <a:rPr lang="en-US" smtClean="0"/>
              <a:t>‹#›</a:t>
            </a:fld>
            <a:endParaRPr lang="en-US" dirty="0"/>
          </a:p>
        </p:txBody>
      </p:sp>
    </p:spTree>
    <p:extLst>
      <p:ext uri="{BB962C8B-B14F-4D97-AF65-F5344CB8AC3E}">
        <p14:creationId xmlns:p14="http://schemas.microsoft.com/office/powerpoint/2010/main" val="1778283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2BC8E5-1763-4A8D-A3A8-CE0AD972DD70}" type="datetimeFigureOut">
              <a:rPr lang="en-US" smtClean="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555AE3-E61C-446D-8722-F5059B8F9A15}" type="slidenum">
              <a:rPr lang="en-US" smtClean="0"/>
              <a:t>‹#›</a:t>
            </a:fld>
            <a:endParaRPr lang="en-US" dirty="0"/>
          </a:p>
        </p:txBody>
      </p:sp>
    </p:spTree>
    <p:extLst>
      <p:ext uri="{BB962C8B-B14F-4D97-AF65-F5344CB8AC3E}">
        <p14:creationId xmlns:p14="http://schemas.microsoft.com/office/powerpoint/2010/main" val="2361399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9" y="14102081"/>
            <a:ext cx="23317200" cy="4358640"/>
          </a:xfrm>
        </p:spPr>
        <p:txBody>
          <a:bodyPr anchor="t"/>
          <a:lstStyle>
            <a:lvl1pPr algn="l">
              <a:defRPr sz="12300" b="1" cap="all"/>
            </a:lvl1pPr>
          </a:lstStyle>
          <a:p>
            <a:r>
              <a:rPr lang="en-US"/>
              <a:t>Click to edit Master title style</a:t>
            </a:r>
          </a:p>
        </p:txBody>
      </p:sp>
      <p:sp>
        <p:nvSpPr>
          <p:cNvPr id="3" name="Text Placeholder 2"/>
          <p:cNvSpPr>
            <a:spLocks noGrp="1"/>
          </p:cNvSpPr>
          <p:nvPr>
            <p:ph type="body" idx="1"/>
          </p:nvPr>
        </p:nvSpPr>
        <p:spPr>
          <a:xfrm>
            <a:off x="2166939" y="9301484"/>
            <a:ext cx="23317200" cy="4800598"/>
          </a:xfrm>
        </p:spPr>
        <p:txBody>
          <a:bodyPr anchor="b"/>
          <a:lstStyle>
            <a:lvl1pPr marL="0" indent="0">
              <a:buNone/>
              <a:defRPr sz="6200">
                <a:solidFill>
                  <a:schemeClr val="tx1">
                    <a:tint val="75000"/>
                  </a:schemeClr>
                </a:solidFill>
              </a:defRPr>
            </a:lvl1pPr>
            <a:lvl2pPr marL="1410736" indent="0">
              <a:buNone/>
              <a:defRPr sz="5600">
                <a:solidFill>
                  <a:schemeClr val="tx1">
                    <a:tint val="75000"/>
                  </a:schemeClr>
                </a:solidFill>
              </a:defRPr>
            </a:lvl2pPr>
            <a:lvl3pPr marL="2821473" indent="0">
              <a:buNone/>
              <a:defRPr sz="5000">
                <a:solidFill>
                  <a:schemeClr val="tx1">
                    <a:tint val="75000"/>
                  </a:schemeClr>
                </a:solidFill>
              </a:defRPr>
            </a:lvl3pPr>
            <a:lvl4pPr marL="4232209" indent="0">
              <a:buNone/>
              <a:defRPr sz="4300">
                <a:solidFill>
                  <a:schemeClr val="tx1">
                    <a:tint val="75000"/>
                  </a:schemeClr>
                </a:solidFill>
              </a:defRPr>
            </a:lvl4pPr>
            <a:lvl5pPr marL="5642945" indent="0">
              <a:buNone/>
              <a:defRPr sz="4300">
                <a:solidFill>
                  <a:schemeClr val="tx1">
                    <a:tint val="75000"/>
                  </a:schemeClr>
                </a:solidFill>
              </a:defRPr>
            </a:lvl5pPr>
            <a:lvl6pPr marL="7053682" indent="0">
              <a:buNone/>
              <a:defRPr sz="4300">
                <a:solidFill>
                  <a:schemeClr val="tx1">
                    <a:tint val="75000"/>
                  </a:schemeClr>
                </a:solidFill>
              </a:defRPr>
            </a:lvl6pPr>
            <a:lvl7pPr marL="8464418" indent="0">
              <a:buNone/>
              <a:defRPr sz="4300">
                <a:solidFill>
                  <a:schemeClr val="tx1">
                    <a:tint val="75000"/>
                  </a:schemeClr>
                </a:solidFill>
              </a:defRPr>
            </a:lvl7pPr>
            <a:lvl8pPr marL="9875154" indent="0">
              <a:buNone/>
              <a:defRPr sz="4300">
                <a:solidFill>
                  <a:schemeClr val="tx1">
                    <a:tint val="75000"/>
                  </a:schemeClr>
                </a:solidFill>
              </a:defRPr>
            </a:lvl8pPr>
            <a:lvl9pPr marL="11285891" indent="0">
              <a:buNone/>
              <a:defRPr sz="4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2BC8E5-1763-4A8D-A3A8-CE0AD972DD70}" type="datetimeFigureOut">
              <a:rPr lang="en-US" smtClean="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555AE3-E61C-446D-8722-F5059B8F9A15}" type="slidenum">
              <a:rPr lang="en-US" smtClean="0"/>
              <a:t>‹#›</a:t>
            </a:fld>
            <a:endParaRPr lang="en-US" dirty="0"/>
          </a:p>
        </p:txBody>
      </p:sp>
    </p:spTree>
    <p:extLst>
      <p:ext uri="{BB962C8B-B14F-4D97-AF65-F5344CB8AC3E}">
        <p14:creationId xmlns:p14="http://schemas.microsoft.com/office/powerpoint/2010/main" val="1705177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405691" y="30043120"/>
            <a:ext cx="66432111" cy="84963002"/>
          </a:xfrm>
        </p:spPr>
        <p:txBody>
          <a:bodyPr/>
          <a:lstStyle>
            <a:lvl1pPr>
              <a:defRPr sz="8700"/>
            </a:lvl1pPr>
            <a:lvl2pPr>
              <a:defRPr sz="7400"/>
            </a:lvl2pPr>
            <a:lvl3pPr>
              <a:defRPr sz="6200"/>
            </a:lvl3pPr>
            <a:lvl4pPr>
              <a:defRPr sz="5600"/>
            </a:lvl4pPr>
            <a:lvl5pPr>
              <a:defRPr sz="5600"/>
            </a:lvl5pPr>
            <a:lvl6pPr>
              <a:defRPr sz="5600"/>
            </a:lvl6pPr>
            <a:lvl7pPr>
              <a:defRPr sz="5600"/>
            </a:lvl7pPr>
            <a:lvl8pPr>
              <a:defRPr sz="5600"/>
            </a:lvl8pPr>
            <a:lvl9pPr>
              <a:defRPr sz="5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4295000" y="30043120"/>
            <a:ext cx="66432114" cy="84963002"/>
          </a:xfrm>
        </p:spPr>
        <p:txBody>
          <a:bodyPr/>
          <a:lstStyle>
            <a:lvl1pPr>
              <a:defRPr sz="8700"/>
            </a:lvl1pPr>
            <a:lvl2pPr>
              <a:defRPr sz="7400"/>
            </a:lvl2pPr>
            <a:lvl3pPr>
              <a:defRPr sz="6200"/>
            </a:lvl3pPr>
            <a:lvl4pPr>
              <a:defRPr sz="5600"/>
            </a:lvl4pPr>
            <a:lvl5pPr>
              <a:defRPr sz="5600"/>
            </a:lvl5pPr>
            <a:lvl6pPr>
              <a:defRPr sz="5600"/>
            </a:lvl6pPr>
            <a:lvl7pPr>
              <a:defRPr sz="5600"/>
            </a:lvl7pPr>
            <a:lvl8pPr>
              <a:defRPr sz="5600"/>
            </a:lvl8pPr>
            <a:lvl9pPr>
              <a:defRPr sz="5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F2BC8E5-1763-4A8D-A3A8-CE0AD972DD70}" type="datetimeFigureOut">
              <a:rPr lang="en-US" smtClean="0"/>
              <a:t>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555AE3-E61C-446D-8722-F5059B8F9A15}" type="slidenum">
              <a:rPr lang="en-US" smtClean="0"/>
              <a:t>‹#›</a:t>
            </a:fld>
            <a:endParaRPr lang="en-US" dirty="0"/>
          </a:p>
        </p:txBody>
      </p:sp>
    </p:spTree>
    <p:extLst>
      <p:ext uri="{BB962C8B-B14F-4D97-AF65-F5344CB8AC3E}">
        <p14:creationId xmlns:p14="http://schemas.microsoft.com/office/powerpoint/2010/main" val="2963489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878842"/>
            <a:ext cx="24688800"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371600" y="4912362"/>
            <a:ext cx="12120564" cy="2047238"/>
          </a:xfrm>
        </p:spPr>
        <p:txBody>
          <a:bodyPr anchor="b"/>
          <a:lstStyle>
            <a:lvl1pPr marL="0" indent="0">
              <a:buNone/>
              <a:defRPr sz="7400" b="1"/>
            </a:lvl1pPr>
            <a:lvl2pPr marL="1410736" indent="0">
              <a:buNone/>
              <a:defRPr sz="6200" b="1"/>
            </a:lvl2pPr>
            <a:lvl3pPr marL="2821473" indent="0">
              <a:buNone/>
              <a:defRPr sz="5600" b="1"/>
            </a:lvl3pPr>
            <a:lvl4pPr marL="4232209" indent="0">
              <a:buNone/>
              <a:defRPr sz="5000" b="1"/>
            </a:lvl4pPr>
            <a:lvl5pPr marL="5642945" indent="0">
              <a:buNone/>
              <a:defRPr sz="5000" b="1"/>
            </a:lvl5pPr>
            <a:lvl6pPr marL="7053682" indent="0">
              <a:buNone/>
              <a:defRPr sz="5000" b="1"/>
            </a:lvl6pPr>
            <a:lvl7pPr marL="8464418" indent="0">
              <a:buNone/>
              <a:defRPr sz="5000" b="1"/>
            </a:lvl7pPr>
            <a:lvl8pPr marL="9875154" indent="0">
              <a:buNone/>
              <a:defRPr sz="5000" b="1"/>
            </a:lvl8pPr>
            <a:lvl9pPr marL="11285891" indent="0">
              <a:buNone/>
              <a:defRPr sz="5000" b="1"/>
            </a:lvl9pPr>
          </a:lstStyle>
          <a:p>
            <a:pPr lvl="0"/>
            <a:r>
              <a:rPr lang="en-US"/>
              <a:t>Click to edit Master text styles</a:t>
            </a:r>
          </a:p>
        </p:txBody>
      </p:sp>
      <p:sp>
        <p:nvSpPr>
          <p:cNvPr id="4" name="Content Placeholder 3"/>
          <p:cNvSpPr>
            <a:spLocks noGrp="1"/>
          </p:cNvSpPr>
          <p:nvPr>
            <p:ph sz="half" idx="2"/>
          </p:nvPr>
        </p:nvSpPr>
        <p:spPr>
          <a:xfrm>
            <a:off x="1371600" y="6959600"/>
            <a:ext cx="12120564" cy="12644122"/>
          </a:xfrm>
        </p:spPr>
        <p:txBody>
          <a:bodyPr/>
          <a:lstStyle>
            <a:lvl1pPr>
              <a:defRPr sz="7400"/>
            </a:lvl1pPr>
            <a:lvl2pPr>
              <a:defRPr sz="6200"/>
            </a:lvl2pPr>
            <a:lvl3pPr>
              <a:defRPr sz="5600"/>
            </a:lvl3pPr>
            <a:lvl4pPr>
              <a:defRPr sz="5000"/>
            </a:lvl4pPr>
            <a:lvl5pPr>
              <a:defRPr sz="5000"/>
            </a:lvl5pPr>
            <a:lvl6pPr>
              <a:defRPr sz="5000"/>
            </a:lvl6pPr>
            <a:lvl7pPr>
              <a:defRPr sz="5000"/>
            </a:lvl7pPr>
            <a:lvl8pPr>
              <a:defRPr sz="5000"/>
            </a:lvl8pPr>
            <a:lvl9pPr>
              <a:defRPr sz="5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3935077" y="4912362"/>
            <a:ext cx="12125325" cy="2047238"/>
          </a:xfrm>
        </p:spPr>
        <p:txBody>
          <a:bodyPr anchor="b"/>
          <a:lstStyle>
            <a:lvl1pPr marL="0" indent="0">
              <a:buNone/>
              <a:defRPr sz="7400" b="1"/>
            </a:lvl1pPr>
            <a:lvl2pPr marL="1410736" indent="0">
              <a:buNone/>
              <a:defRPr sz="6200" b="1"/>
            </a:lvl2pPr>
            <a:lvl3pPr marL="2821473" indent="0">
              <a:buNone/>
              <a:defRPr sz="5600" b="1"/>
            </a:lvl3pPr>
            <a:lvl4pPr marL="4232209" indent="0">
              <a:buNone/>
              <a:defRPr sz="5000" b="1"/>
            </a:lvl4pPr>
            <a:lvl5pPr marL="5642945" indent="0">
              <a:buNone/>
              <a:defRPr sz="5000" b="1"/>
            </a:lvl5pPr>
            <a:lvl6pPr marL="7053682" indent="0">
              <a:buNone/>
              <a:defRPr sz="5000" b="1"/>
            </a:lvl6pPr>
            <a:lvl7pPr marL="8464418" indent="0">
              <a:buNone/>
              <a:defRPr sz="5000" b="1"/>
            </a:lvl7pPr>
            <a:lvl8pPr marL="9875154" indent="0">
              <a:buNone/>
              <a:defRPr sz="5000" b="1"/>
            </a:lvl8pPr>
            <a:lvl9pPr marL="11285891" indent="0">
              <a:buNone/>
              <a:defRPr sz="5000" b="1"/>
            </a:lvl9pPr>
          </a:lstStyle>
          <a:p>
            <a:pPr lvl="0"/>
            <a:r>
              <a:rPr lang="en-US"/>
              <a:t>Click to edit Master text styles</a:t>
            </a:r>
          </a:p>
        </p:txBody>
      </p:sp>
      <p:sp>
        <p:nvSpPr>
          <p:cNvPr id="6" name="Content Placeholder 5"/>
          <p:cNvSpPr>
            <a:spLocks noGrp="1"/>
          </p:cNvSpPr>
          <p:nvPr>
            <p:ph sz="quarter" idx="4"/>
          </p:nvPr>
        </p:nvSpPr>
        <p:spPr>
          <a:xfrm>
            <a:off x="13935077" y="6959600"/>
            <a:ext cx="12125325" cy="12644122"/>
          </a:xfrm>
        </p:spPr>
        <p:txBody>
          <a:bodyPr/>
          <a:lstStyle>
            <a:lvl1pPr>
              <a:defRPr sz="7400"/>
            </a:lvl1pPr>
            <a:lvl2pPr>
              <a:defRPr sz="6200"/>
            </a:lvl2pPr>
            <a:lvl3pPr>
              <a:defRPr sz="5600"/>
            </a:lvl3pPr>
            <a:lvl4pPr>
              <a:defRPr sz="5000"/>
            </a:lvl4pPr>
            <a:lvl5pPr>
              <a:defRPr sz="5000"/>
            </a:lvl5pPr>
            <a:lvl6pPr>
              <a:defRPr sz="5000"/>
            </a:lvl6pPr>
            <a:lvl7pPr>
              <a:defRPr sz="5000"/>
            </a:lvl7pPr>
            <a:lvl8pPr>
              <a:defRPr sz="5000"/>
            </a:lvl8pPr>
            <a:lvl9pPr>
              <a:defRPr sz="5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2BC8E5-1763-4A8D-A3A8-CE0AD972DD70}" type="datetimeFigureOut">
              <a:rPr lang="en-US" smtClean="0"/>
              <a:t>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555AE3-E61C-446D-8722-F5059B8F9A15}" type="slidenum">
              <a:rPr lang="en-US" smtClean="0"/>
              <a:t>‹#›</a:t>
            </a:fld>
            <a:endParaRPr lang="en-US" dirty="0"/>
          </a:p>
        </p:txBody>
      </p:sp>
    </p:spTree>
    <p:extLst>
      <p:ext uri="{BB962C8B-B14F-4D97-AF65-F5344CB8AC3E}">
        <p14:creationId xmlns:p14="http://schemas.microsoft.com/office/powerpoint/2010/main" val="1139462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2BC8E5-1763-4A8D-A3A8-CE0AD972DD70}" type="datetimeFigureOut">
              <a:rPr lang="en-US" smtClean="0"/>
              <a:t>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555AE3-E61C-446D-8722-F5059B8F9A15}" type="slidenum">
              <a:rPr lang="en-US" smtClean="0"/>
              <a:t>‹#›</a:t>
            </a:fld>
            <a:endParaRPr lang="en-US" dirty="0"/>
          </a:p>
        </p:txBody>
      </p:sp>
    </p:spTree>
    <p:extLst>
      <p:ext uri="{BB962C8B-B14F-4D97-AF65-F5344CB8AC3E}">
        <p14:creationId xmlns:p14="http://schemas.microsoft.com/office/powerpoint/2010/main" val="727012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2BC8E5-1763-4A8D-A3A8-CE0AD972DD70}" type="datetimeFigureOut">
              <a:rPr lang="en-US" smtClean="0"/>
              <a:t>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555AE3-E61C-446D-8722-F5059B8F9A15}" type="slidenum">
              <a:rPr lang="en-US" smtClean="0"/>
              <a:t>‹#›</a:t>
            </a:fld>
            <a:endParaRPr lang="en-US" dirty="0"/>
          </a:p>
        </p:txBody>
      </p:sp>
    </p:spTree>
    <p:extLst>
      <p:ext uri="{BB962C8B-B14F-4D97-AF65-F5344CB8AC3E}">
        <p14:creationId xmlns:p14="http://schemas.microsoft.com/office/powerpoint/2010/main" val="240587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2" y="873760"/>
            <a:ext cx="9024939" cy="3718560"/>
          </a:xfrm>
        </p:spPr>
        <p:txBody>
          <a:bodyPr anchor="b"/>
          <a:lstStyle>
            <a:lvl1pPr algn="l">
              <a:defRPr sz="6200" b="1"/>
            </a:lvl1pPr>
          </a:lstStyle>
          <a:p>
            <a:r>
              <a:rPr lang="en-US"/>
              <a:t>Click to edit Master title style</a:t>
            </a:r>
          </a:p>
        </p:txBody>
      </p:sp>
      <p:sp>
        <p:nvSpPr>
          <p:cNvPr id="3" name="Content Placeholder 2"/>
          <p:cNvSpPr>
            <a:spLocks noGrp="1"/>
          </p:cNvSpPr>
          <p:nvPr>
            <p:ph idx="1"/>
          </p:nvPr>
        </p:nvSpPr>
        <p:spPr>
          <a:xfrm>
            <a:off x="10725150" y="873762"/>
            <a:ext cx="15335250" cy="18729962"/>
          </a:xfrm>
        </p:spPr>
        <p:txBody>
          <a:bodyPr/>
          <a:lstStyle>
            <a:lvl1pPr>
              <a:defRPr sz="9900"/>
            </a:lvl1pPr>
            <a:lvl2pPr>
              <a:defRPr sz="8700"/>
            </a:lvl2pPr>
            <a:lvl3pPr>
              <a:defRPr sz="7400"/>
            </a:lvl3pPr>
            <a:lvl4pPr>
              <a:defRPr sz="6200"/>
            </a:lvl4pPr>
            <a:lvl5pPr>
              <a:defRPr sz="6200"/>
            </a:lvl5pPr>
            <a:lvl6pPr>
              <a:defRPr sz="6200"/>
            </a:lvl6pPr>
            <a:lvl7pPr>
              <a:defRPr sz="6200"/>
            </a:lvl7pPr>
            <a:lvl8pPr>
              <a:defRPr sz="6200"/>
            </a:lvl8pPr>
            <a:lvl9pPr>
              <a:defRPr sz="6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371602" y="4592322"/>
            <a:ext cx="9024939" cy="15011402"/>
          </a:xfrm>
        </p:spPr>
        <p:txBody>
          <a:bodyPr/>
          <a:lstStyle>
            <a:lvl1pPr marL="0" indent="0">
              <a:buNone/>
              <a:defRPr sz="4300"/>
            </a:lvl1pPr>
            <a:lvl2pPr marL="1410736" indent="0">
              <a:buNone/>
              <a:defRPr sz="3700"/>
            </a:lvl2pPr>
            <a:lvl3pPr marL="2821473" indent="0">
              <a:buNone/>
              <a:defRPr sz="3100"/>
            </a:lvl3pPr>
            <a:lvl4pPr marL="4232209" indent="0">
              <a:buNone/>
              <a:defRPr sz="2800"/>
            </a:lvl4pPr>
            <a:lvl5pPr marL="5642945" indent="0">
              <a:buNone/>
              <a:defRPr sz="2800"/>
            </a:lvl5pPr>
            <a:lvl6pPr marL="7053682" indent="0">
              <a:buNone/>
              <a:defRPr sz="2800"/>
            </a:lvl6pPr>
            <a:lvl7pPr marL="8464418" indent="0">
              <a:buNone/>
              <a:defRPr sz="2800"/>
            </a:lvl7pPr>
            <a:lvl8pPr marL="9875154" indent="0">
              <a:buNone/>
              <a:defRPr sz="2800"/>
            </a:lvl8pPr>
            <a:lvl9pPr marL="11285891"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CF2BC8E5-1763-4A8D-A3A8-CE0AD972DD70}" type="datetimeFigureOut">
              <a:rPr lang="en-US" smtClean="0"/>
              <a:t>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555AE3-E61C-446D-8722-F5059B8F9A15}" type="slidenum">
              <a:rPr lang="en-US" smtClean="0"/>
              <a:t>‹#›</a:t>
            </a:fld>
            <a:endParaRPr lang="en-US" dirty="0"/>
          </a:p>
        </p:txBody>
      </p:sp>
    </p:spTree>
    <p:extLst>
      <p:ext uri="{BB962C8B-B14F-4D97-AF65-F5344CB8AC3E}">
        <p14:creationId xmlns:p14="http://schemas.microsoft.com/office/powerpoint/2010/main" val="1657949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4" y="15361920"/>
            <a:ext cx="16459200" cy="1813562"/>
          </a:xfrm>
        </p:spPr>
        <p:txBody>
          <a:bodyPr anchor="b"/>
          <a:lstStyle>
            <a:lvl1pPr algn="l">
              <a:defRPr sz="6200" b="1"/>
            </a:lvl1pPr>
          </a:lstStyle>
          <a:p>
            <a:r>
              <a:rPr lang="en-US"/>
              <a:t>Click to edit Master title style</a:t>
            </a:r>
          </a:p>
        </p:txBody>
      </p:sp>
      <p:sp>
        <p:nvSpPr>
          <p:cNvPr id="3" name="Picture Placeholder 2"/>
          <p:cNvSpPr>
            <a:spLocks noGrp="1"/>
          </p:cNvSpPr>
          <p:nvPr>
            <p:ph type="pic" idx="1"/>
          </p:nvPr>
        </p:nvSpPr>
        <p:spPr>
          <a:xfrm>
            <a:off x="5376864" y="1960880"/>
            <a:ext cx="16459200" cy="13167360"/>
          </a:xfrm>
        </p:spPr>
        <p:txBody>
          <a:bodyPr/>
          <a:lstStyle>
            <a:lvl1pPr marL="0" indent="0">
              <a:buNone/>
              <a:defRPr sz="9900"/>
            </a:lvl1pPr>
            <a:lvl2pPr marL="1410736" indent="0">
              <a:buNone/>
              <a:defRPr sz="8700"/>
            </a:lvl2pPr>
            <a:lvl3pPr marL="2821473" indent="0">
              <a:buNone/>
              <a:defRPr sz="7400"/>
            </a:lvl3pPr>
            <a:lvl4pPr marL="4232209" indent="0">
              <a:buNone/>
              <a:defRPr sz="6200"/>
            </a:lvl4pPr>
            <a:lvl5pPr marL="5642945" indent="0">
              <a:buNone/>
              <a:defRPr sz="6200"/>
            </a:lvl5pPr>
            <a:lvl6pPr marL="7053682" indent="0">
              <a:buNone/>
              <a:defRPr sz="6200"/>
            </a:lvl6pPr>
            <a:lvl7pPr marL="8464418" indent="0">
              <a:buNone/>
              <a:defRPr sz="6200"/>
            </a:lvl7pPr>
            <a:lvl8pPr marL="9875154" indent="0">
              <a:buNone/>
              <a:defRPr sz="6200"/>
            </a:lvl8pPr>
            <a:lvl9pPr marL="11285891" indent="0">
              <a:buNone/>
              <a:defRPr sz="6200"/>
            </a:lvl9pPr>
          </a:lstStyle>
          <a:p>
            <a:endParaRPr lang="en-US" dirty="0"/>
          </a:p>
        </p:txBody>
      </p:sp>
      <p:sp>
        <p:nvSpPr>
          <p:cNvPr id="4" name="Text Placeholder 3"/>
          <p:cNvSpPr>
            <a:spLocks noGrp="1"/>
          </p:cNvSpPr>
          <p:nvPr>
            <p:ph type="body" sz="half" idx="2"/>
          </p:nvPr>
        </p:nvSpPr>
        <p:spPr>
          <a:xfrm>
            <a:off x="5376864" y="17175482"/>
            <a:ext cx="16459200" cy="2575558"/>
          </a:xfrm>
        </p:spPr>
        <p:txBody>
          <a:bodyPr/>
          <a:lstStyle>
            <a:lvl1pPr marL="0" indent="0">
              <a:buNone/>
              <a:defRPr sz="4300"/>
            </a:lvl1pPr>
            <a:lvl2pPr marL="1410736" indent="0">
              <a:buNone/>
              <a:defRPr sz="3700"/>
            </a:lvl2pPr>
            <a:lvl3pPr marL="2821473" indent="0">
              <a:buNone/>
              <a:defRPr sz="3100"/>
            </a:lvl3pPr>
            <a:lvl4pPr marL="4232209" indent="0">
              <a:buNone/>
              <a:defRPr sz="2800"/>
            </a:lvl4pPr>
            <a:lvl5pPr marL="5642945" indent="0">
              <a:buNone/>
              <a:defRPr sz="2800"/>
            </a:lvl5pPr>
            <a:lvl6pPr marL="7053682" indent="0">
              <a:buNone/>
              <a:defRPr sz="2800"/>
            </a:lvl6pPr>
            <a:lvl7pPr marL="8464418" indent="0">
              <a:buNone/>
              <a:defRPr sz="2800"/>
            </a:lvl7pPr>
            <a:lvl8pPr marL="9875154" indent="0">
              <a:buNone/>
              <a:defRPr sz="2800"/>
            </a:lvl8pPr>
            <a:lvl9pPr marL="11285891"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CF2BC8E5-1763-4A8D-A3A8-CE0AD972DD70}" type="datetimeFigureOut">
              <a:rPr lang="en-US" smtClean="0"/>
              <a:t>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555AE3-E61C-446D-8722-F5059B8F9A15}" type="slidenum">
              <a:rPr lang="en-US" smtClean="0"/>
              <a:t>‹#›</a:t>
            </a:fld>
            <a:endParaRPr lang="en-US" dirty="0"/>
          </a:p>
        </p:txBody>
      </p:sp>
    </p:spTree>
    <p:extLst>
      <p:ext uri="{BB962C8B-B14F-4D97-AF65-F5344CB8AC3E}">
        <p14:creationId xmlns:p14="http://schemas.microsoft.com/office/powerpoint/2010/main" val="2608585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878842"/>
            <a:ext cx="24688800" cy="3657600"/>
          </a:xfrm>
          <a:prstGeom prst="rect">
            <a:avLst/>
          </a:prstGeom>
        </p:spPr>
        <p:txBody>
          <a:bodyPr vert="horz" lIns="282147" tIns="141074" rIns="282147" bIns="141074" rtlCol="0" anchor="ctr">
            <a:normAutofit/>
          </a:bodyPr>
          <a:lstStyle/>
          <a:p>
            <a:r>
              <a:rPr lang="en-US"/>
              <a:t>Click to edit Master title style</a:t>
            </a:r>
          </a:p>
        </p:txBody>
      </p:sp>
      <p:sp>
        <p:nvSpPr>
          <p:cNvPr id="3" name="Text Placeholder 2"/>
          <p:cNvSpPr>
            <a:spLocks noGrp="1"/>
          </p:cNvSpPr>
          <p:nvPr>
            <p:ph type="body" idx="1"/>
          </p:nvPr>
        </p:nvSpPr>
        <p:spPr>
          <a:xfrm>
            <a:off x="1371600" y="5120642"/>
            <a:ext cx="24688800" cy="14483081"/>
          </a:xfrm>
          <a:prstGeom prst="rect">
            <a:avLst/>
          </a:prstGeom>
        </p:spPr>
        <p:txBody>
          <a:bodyPr vert="horz" lIns="282147" tIns="141074" rIns="282147" bIns="14107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71600" y="20340322"/>
            <a:ext cx="6400800" cy="1168400"/>
          </a:xfrm>
          <a:prstGeom prst="rect">
            <a:avLst/>
          </a:prstGeom>
        </p:spPr>
        <p:txBody>
          <a:bodyPr vert="horz" lIns="282147" tIns="141074" rIns="282147" bIns="141074" rtlCol="0" anchor="ctr"/>
          <a:lstStyle>
            <a:lvl1pPr algn="l">
              <a:defRPr sz="3700">
                <a:solidFill>
                  <a:schemeClr val="tx1">
                    <a:tint val="75000"/>
                  </a:schemeClr>
                </a:solidFill>
              </a:defRPr>
            </a:lvl1pPr>
          </a:lstStyle>
          <a:p>
            <a:fld id="{CF2BC8E5-1763-4A8D-A3A8-CE0AD972DD70}" type="datetimeFigureOut">
              <a:rPr lang="en-US" smtClean="0"/>
              <a:t>1/28/2021</a:t>
            </a:fld>
            <a:endParaRPr lang="en-US" dirty="0"/>
          </a:p>
        </p:txBody>
      </p:sp>
      <p:sp>
        <p:nvSpPr>
          <p:cNvPr id="5" name="Footer Placeholder 4"/>
          <p:cNvSpPr>
            <a:spLocks noGrp="1"/>
          </p:cNvSpPr>
          <p:nvPr>
            <p:ph type="ftr" sz="quarter" idx="3"/>
          </p:nvPr>
        </p:nvSpPr>
        <p:spPr>
          <a:xfrm>
            <a:off x="9372600" y="20340322"/>
            <a:ext cx="8686800" cy="1168400"/>
          </a:xfrm>
          <a:prstGeom prst="rect">
            <a:avLst/>
          </a:prstGeom>
        </p:spPr>
        <p:txBody>
          <a:bodyPr vert="horz" lIns="282147" tIns="141074" rIns="282147" bIns="141074" rtlCol="0" anchor="ctr"/>
          <a:lstStyle>
            <a:lvl1pPr algn="ctr">
              <a:defRPr sz="37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9659600" y="20340322"/>
            <a:ext cx="6400800" cy="1168400"/>
          </a:xfrm>
          <a:prstGeom prst="rect">
            <a:avLst/>
          </a:prstGeom>
        </p:spPr>
        <p:txBody>
          <a:bodyPr vert="horz" lIns="282147" tIns="141074" rIns="282147" bIns="141074" rtlCol="0" anchor="ctr"/>
          <a:lstStyle>
            <a:lvl1pPr algn="r">
              <a:defRPr sz="3700">
                <a:solidFill>
                  <a:schemeClr val="tx1">
                    <a:tint val="75000"/>
                  </a:schemeClr>
                </a:solidFill>
              </a:defRPr>
            </a:lvl1pPr>
          </a:lstStyle>
          <a:p>
            <a:fld id="{82555AE3-E61C-446D-8722-F5059B8F9A15}" type="slidenum">
              <a:rPr lang="en-US" smtClean="0"/>
              <a:t>‹#›</a:t>
            </a:fld>
            <a:endParaRPr lang="en-US" dirty="0"/>
          </a:p>
        </p:txBody>
      </p:sp>
    </p:spTree>
    <p:extLst>
      <p:ext uri="{BB962C8B-B14F-4D97-AF65-F5344CB8AC3E}">
        <p14:creationId xmlns:p14="http://schemas.microsoft.com/office/powerpoint/2010/main" val="3356151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821473" rtl="0" eaLnBrk="1" latinLnBrk="0" hangingPunct="1">
        <a:spcBef>
          <a:spcPct val="0"/>
        </a:spcBef>
        <a:buNone/>
        <a:defRPr sz="13600" kern="1200">
          <a:solidFill>
            <a:schemeClr val="tx1"/>
          </a:solidFill>
          <a:latin typeface="+mj-lt"/>
          <a:ea typeface="+mj-ea"/>
          <a:cs typeface="+mj-cs"/>
        </a:defRPr>
      </a:lvl1pPr>
    </p:titleStyle>
    <p:bodyStyle>
      <a:lvl1pPr marL="1058052" indent="-1058052" algn="l" defTabSz="2821473" rtl="0" eaLnBrk="1" latinLnBrk="0" hangingPunct="1">
        <a:spcBef>
          <a:spcPct val="20000"/>
        </a:spcBef>
        <a:buFont typeface="Arial" panose="020B0604020202020204" pitchFamily="34" charset="0"/>
        <a:buChar char="•"/>
        <a:defRPr sz="9900" kern="1200">
          <a:solidFill>
            <a:schemeClr val="tx1"/>
          </a:solidFill>
          <a:latin typeface="+mn-lt"/>
          <a:ea typeface="+mn-ea"/>
          <a:cs typeface="+mn-cs"/>
        </a:defRPr>
      </a:lvl1pPr>
      <a:lvl2pPr marL="2292447" indent="-881710" algn="l" defTabSz="2821473" rtl="0" eaLnBrk="1" latinLnBrk="0" hangingPunct="1">
        <a:spcBef>
          <a:spcPct val="20000"/>
        </a:spcBef>
        <a:buFont typeface="Arial" panose="020B0604020202020204" pitchFamily="34" charset="0"/>
        <a:buChar char="–"/>
        <a:defRPr sz="8700" kern="1200">
          <a:solidFill>
            <a:schemeClr val="tx1"/>
          </a:solidFill>
          <a:latin typeface="+mn-lt"/>
          <a:ea typeface="+mn-ea"/>
          <a:cs typeface="+mn-cs"/>
        </a:defRPr>
      </a:lvl2pPr>
      <a:lvl3pPr marL="3526841" indent="-705368" algn="l" defTabSz="2821473" rtl="0" eaLnBrk="1" latinLnBrk="0" hangingPunct="1">
        <a:spcBef>
          <a:spcPct val="20000"/>
        </a:spcBef>
        <a:buFont typeface="Arial" panose="020B0604020202020204" pitchFamily="34" charset="0"/>
        <a:buChar char="•"/>
        <a:defRPr sz="7400" kern="1200">
          <a:solidFill>
            <a:schemeClr val="tx1"/>
          </a:solidFill>
          <a:latin typeface="+mn-lt"/>
          <a:ea typeface="+mn-ea"/>
          <a:cs typeface="+mn-cs"/>
        </a:defRPr>
      </a:lvl3pPr>
      <a:lvl4pPr marL="4937577" indent="-705368" algn="l" defTabSz="2821473"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4pPr>
      <a:lvl5pPr marL="6348313" indent="-705368" algn="l" defTabSz="2821473"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5pPr>
      <a:lvl6pPr marL="7759050" indent="-705368" algn="l" defTabSz="2821473"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6pPr>
      <a:lvl7pPr marL="9169786" indent="-705368" algn="l" defTabSz="2821473"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7pPr>
      <a:lvl8pPr marL="10580522" indent="-705368" algn="l" defTabSz="2821473"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8pPr>
      <a:lvl9pPr marL="11991259" indent="-705368" algn="l" defTabSz="2821473"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9pPr>
    </p:bodyStyle>
    <p:otherStyle>
      <a:defPPr>
        <a:defRPr lang="en-US"/>
      </a:defPPr>
      <a:lvl1pPr marL="0" algn="l" defTabSz="2821473" rtl="0" eaLnBrk="1" latinLnBrk="0" hangingPunct="1">
        <a:defRPr sz="5600" kern="1200">
          <a:solidFill>
            <a:schemeClr val="tx1"/>
          </a:solidFill>
          <a:latin typeface="+mn-lt"/>
          <a:ea typeface="+mn-ea"/>
          <a:cs typeface="+mn-cs"/>
        </a:defRPr>
      </a:lvl1pPr>
      <a:lvl2pPr marL="1410736" algn="l" defTabSz="2821473" rtl="0" eaLnBrk="1" latinLnBrk="0" hangingPunct="1">
        <a:defRPr sz="5600" kern="1200">
          <a:solidFill>
            <a:schemeClr val="tx1"/>
          </a:solidFill>
          <a:latin typeface="+mn-lt"/>
          <a:ea typeface="+mn-ea"/>
          <a:cs typeface="+mn-cs"/>
        </a:defRPr>
      </a:lvl2pPr>
      <a:lvl3pPr marL="2821473" algn="l" defTabSz="2821473" rtl="0" eaLnBrk="1" latinLnBrk="0" hangingPunct="1">
        <a:defRPr sz="5600" kern="1200">
          <a:solidFill>
            <a:schemeClr val="tx1"/>
          </a:solidFill>
          <a:latin typeface="+mn-lt"/>
          <a:ea typeface="+mn-ea"/>
          <a:cs typeface="+mn-cs"/>
        </a:defRPr>
      </a:lvl3pPr>
      <a:lvl4pPr marL="4232209" algn="l" defTabSz="2821473" rtl="0" eaLnBrk="1" latinLnBrk="0" hangingPunct="1">
        <a:defRPr sz="5600" kern="1200">
          <a:solidFill>
            <a:schemeClr val="tx1"/>
          </a:solidFill>
          <a:latin typeface="+mn-lt"/>
          <a:ea typeface="+mn-ea"/>
          <a:cs typeface="+mn-cs"/>
        </a:defRPr>
      </a:lvl4pPr>
      <a:lvl5pPr marL="5642945" algn="l" defTabSz="2821473" rtl="0" eaLnBrk="1" latinLnBrk="0" hangingPunct="1">
        <a:defRPr sz="5600" kern="1200">
          <a:solidFill>
            <a:schemeClr val="tx1"/>
          </a:solidFill>
          <a:latin typeface="+mn-lt"/>
          <a:ea typeface="+mn-ea"/>
          <a:cs typeface="+mn-cs"/>
        </a:defRPr>
      </a:lvl5pPr>
      <a:lvl6pPr marL="7053682" algn="l" defTabSz="2821473" rtl="0" eaLnBrk="1" latinLnBrk="0" hangingPunct="1">
        <a:defRPr sz="5600" kern="1200">
          <a:solidFill>
            <a:schemeClr val="tx1"/>
          </a:solidFill>
          <a:latin typeface="+mn-lt"/>
          <a:ea typeface="+mn-ea"/>
          <a:cs typeface="+mn-cs"/>
        </a:defRPr>
      </a:lvl6pPr>
      <a:lvl7pPr marL="8464418" algn="l" defTabSz="2821473" rtl="0" eaLnBrk="1" latinLnBrk="0" hangingPunct="1">
        <a:defRPr sz="5600" kern="1200">
          <a:solidFill>
            <a:schemeClr val="tx1"/>
          </a:solidFill>
          <a:latin typeface="+mn-lt"/>
          <a:ea typeface="+mn-ea"/>
          <a:cs typeface="+mn-cs"/>
        </a:defRPr>
      </a:lvl7pPr>
      <a:lvl8pPr marL="9875154" algn="l" defTabSz="2821473" rtl="0" eaLnBrk="1" latinLnBrk="0" hangingPunct="1">
        <a:defRPr sz="5600" kern="1200">
          <a:solidFill>
            <a:schemeClr val="tx1"/>
          </a:solidFill>
          <a:latin typeface="+mn-lt"/>
          <a:ea typeface="+mn-ea"/>
          <a:cs typeface="+mn-cs"/>
        </a:defRPr>
      </a:lvl8pPr>
      <a:lvl9pPr marL="11285891" algn="l" defTabSz="2821473" rtl="0" eaLnBrk="1" latinLnBrk="0" hangingPunct="1">
        <a:defRPr sz="5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hyperlink" Target="https://en.wikipedia.org/wiki/Texas_Lutheran_University" TargetMode="External"/><Relationship Id="rId18" Type="http://schemas.openxmlformats.org/officeDocument/2006/relationships/chart" Target="../charts/chart3.xml"/><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png"/><Relationship Id="rId17" Type="http://schemas.openxmlformats.org/officeDocument/2006/relationships/chart" Target="../charts/chart2.xml"/><Relationship Id="rId2" Type="http://schemas.openxmlformats.org/officeDocument/2006/relationships/notesSlide" Target="../notesSlides/notesSlide1.xml"/><Relationship Id="rId16"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5" Type="http://schemas.openxmlformats.org/officeDocument/2006/relationships/hyperlink" Target="https://studentdiscountprogram.com/" TargetMode="External"/><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 Id="rId1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1"/>
          <p:cNvSpPr>
            <a:spLocks noChangeArrowheads="1"/>
          </p:cNvSpPr>
          <p:nvPr/>
        </p:nvSpPr>
        <p:spPr bwMode="auto">
          <a:xfrm>
            <a:off x="56004" y="0"/>
            <a:ext cx="27319993" cy="3320328"/>
          </a:xfrm>
          <a:prstGeom prst="rect">
            <a:avLst/>
          </a:prstGeom>
          <a:noFill/>
          <a:ln w="203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22602" tIns="61762" rIns="122602" bIns="61762" anchor="ctr"/>
          <a:lstStyle>
            <a:lvl1pPr>
              <a:spcBef>
                <a:spcPct val="20000"/>
              </a:spcBef>
              <a:buChar char="•"/>
              <a:defRPr sz="110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9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8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6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6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9pPr>
          </a:lstStyle>
          <a:p>
            <a:endParaRPr lang="en-US" altLang="en-US" sz="3400" dirty="0"/>
          </a:p>
        </p:txBody>
      </p:sp>
      <p:sp>
        <p:nvSpPr>
          <p:cNvPr id="5" name="TextBox 46"/>
          <p:cNvSpPr txBox="1">
            <a:spLocks noChangeArrowheads="1"/>
          </p:cNvSpPr>
          <p:nvPr/>
        </p:nvSpPr>
        <p:spPr bwMode="auto">
          <a:xfrm>
            <a:off x="4914593" y="1675660"/>
            <a:ext cx="16714737" cy="152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0383" tIns="25192" rIns="50383" bIns="25192">
            <a:spAutoFit/>
          </a:bodyPr>
          <a:lstStyle>
            <a:lvl1pPr>
              <a:spcBef>
                <a:spcPct val="20000"/>
              </a:spcBef>
              <a:buChar char="•"/>
              <a:defRPr sz="110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9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8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6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6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9pPr>
          </a:lstStyle>
          <a:p>
            <a:pPr algn="ctr">
              <a:spcBef>
                <a:spcPts val="0"/>
              </a:spcBef>
              <a:buNone/>
            </a:pPr>
            <a:r>
              <a:rPr lang="en-US" altLang="en-US" sz="4800" i="1" dirty="0">
                <a:latin typeface="Times New Roman" panose="02020603050405020304" pitchFamily="18" charset="0"/>
                <a:cs typeface="Times New Roman" panose="02020603050405020304" pitchFamily="18" charset="0"/>
              </a:rPr>
              <a:t>By: Thomas Von Buettner, Amaris Diaz, Dr. Tiffiny Sia</a:t>
            </a:r>
          </a:p>
          <a:p>
            <a:pPr algn="ctr">
              <a:spcBef>
                <a:spcPts val="0"/>
              </a:spcBef>
              <a:buNone/>
            </a:pPr>
            <a:r>
              <a:rPr lang="en-US" altLang="en-US" sz="4800" i="1" dirty="0">
                <a:latin typeface="Times New Roman" panose="02020603050405020304" pitchFamily="18" charset="0"/>
                <a:cs typeface="Times New Roman" panose="02020603050405020304" pitchFamily="18" charset="0"/>
              </a:rPr>
              <a:t>       Texas A&amp;M University, Texas Lutheran University</a:t>
            </a:r>
          </a:p>
        </p:txBody>
      </p:sp>
      <p:sp>
        <p:nvSpPr>
          <p:cNvPr id="7" name="Flowchart: Connector 7"/>
          <p:cNvSpPr>
            <a:spLocks noChangeArrowheads="1"/>
          </p:cNvSpPr>
          <p:nvPr/>
        </p:nvSpPr>
        <p:spPr bwMode="auto">
          <a:xfrm>
            <a:off x="12535077" y="3044537"/>
            <a:ext cx="1038048" cy="159327"/>
          </a:xfrm>
          <a:prstGeom prst="flowChartConnector">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151211" tIns="76175" rIns="151211" bIns="76175"/>
          <a:lstStyle>
            <a:lvl1pPr marL="792163" indent="-792163" defTabSz="4846638">
              <a:spcBef>
                <a:spcPct val="20000"/>
              </a:spcBef>
              <a:buChar char="•"/>
              <a:defRPr sz="11000">
                <a:solidFill>
                  <a:schemeClr val="tx1"/>
                </a:solidFill>
                <a:latin typeface="Arial" panose="020B0604020202020204" pitchFamily="34" charset="0"/>
                <a:ea typeface="ＭＳ Ｐゴシック" panose="020B0600070205080204" pitchFamily="34" charset="-128"/>
              </a:defRPr>
            </a:lvl1pPr>
            <a:lvl2pPr marL="742950" indent="-285750" defTabSz="4846638">
              <a:spcBef>
                <a:spcPct val="20000"/>
              </a:spcBef>
              <a:buChar char="–"/>
              <a:defRPr sz="9600">
                <a:solidFill>
                  <a:schemeClr val="tx1"/>
                </a:solidFill>
                <a:latin typeface="Arial" panose="020B0604020202020204" pitchFamily="34" charset="0"/>
                <a:ea typeface="ＭＳ Ｐゴシック" panose="020B0600070205080204" pitchFamily="34" charset="-128"/>
              </a:defRPr>
            </a:lvl2pPr>
            <a:lvl3pPr marL="1143000" indent="-228600" defTabSz="4846638">
              <a:spcBef>
                <a:spcPct val="20000"/>
              </a:spcBef>
              <a:buChar char="•"/>
              <a:defRPr sz="8300">
                <a:solidFill>
                  <a:schemeClr val="tx1"/>
                </a:solidFill>
                <a:latin typeface="Arial" panose="020B0604020202020204" pitchFamily="34" charset="0"/>
                <a:ea typeface="ＭＳ Ｐゴシック" panose="020B0600070205080204" pitchFamily="34" charset="-128"/>
              </a:defRPr>
            </a:lvl3pPr>
            <a:lvl4pPr marL="1600200" indent="-228600" defTabSz="4846638">
              <a:spcBef>
                <a:spcPct val="20000"/>
              </a:spcBef>
              <a:buChar char="–"/>
              <a:defRPr sz="6900">
                <a:solidFill>
                  <a:schemeClr val="tx1"/>
                </a:solidFill>
                <a:latin typeface="Arial" panose="020B0604020202020204" pitchFamily="34" charset="0"/>
                <a:ea typeface="ＭＳ Ｐゴシック" panose="020B0600070205080204" pitchFamily="34" charset="-128"/>
              </a:defRPr>
            </a:lvl4pPr>
            <a:lvl5pPr marL="2057400" indent="-228600" defTabSz="4846638">
              <a:spcBef>
                <a:spcPct val="20000"/>
              </a:spcBef>
              <a:buChar char="»"/>
              <a:defRPr sz="6900">
                <a:solidFill>
                  <a:schemeClr val="tx1"/>
                </a:solidFill>
                <a:latin typeface="Arial" panose="020B0604020202020204" pitchFamily="34" charset="0"/>
                <a:ea typeface="ＭＳ Ｐゴシック" panose="020B0600070205080204" pitchFamily="34" charset="-128"/>
              </a:defRPr>
            </a:lvl5pPr>
            <a:lvl6pPr marL="2514600" indent="-228600" defTabSz="4846638"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6pPr>
            <a:lvl7pPr marL="2971800" indent="-228600" defTabSz="4846638"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7pPr>
            <a:lvl8pPr marL="3429000" indent="-228600" defTabSz="4846638"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8pPr>
            <a:lvl9pPr marL="3886200" indent="-228600" defTabSz="4846638"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9pPr>
          </a:lstStyle>
          <a:p>
            <a:endParaRPr lang="en-US" altLang="en-US" sz="4200" dirty="0"/>
          </a:p>
        </p:txBody>
      </p:sp>
      <p:sp>
        <p:nvSpPr>
          <p:cNvPr id="10" name="TextBox 9"/>
          <p:cNvSpPr txBox="1"/>
          <p:nvPr/>
        </p:nvSpPr>
        <p:spPr>
          <a:xfrm>
            <a:off x="4706301" y="108056"/>
            <a:ext cx="16951631" cy="1528204"/>
          </a:xfrm>
          <a:prstGeom prst="rect">
            <a:avLst/>
          </a:prstGeom>
          <a:noFill/>
        </p:spPr>
        <p:txBody>
          <a:bodyPr wrap="square" lIns="50383" tIns="25192" rIns="50383" bIns="25192">
            <a:spAutoFit/>
          </a:bodyPr>
          <a:lstStyle/>
          <a:p>
            <a:pPr algn="ctr"/>
            <a:r>
              <a:rPr lang="en-US" sz="4800" b="1" dirty="0">
                <a:latin typeface="Times New Roman" panose="02020603050405020304" pitchFamily="18" charset="0"/>
                <a:cs typeface="Times New Roman" panose="02020603050405020304" pitchFamily="18" charset="0"/>
              </a:rPr>
              <a:t>Popularity Contest Gone Wrong: User Response To Democrat Primary Candidates’ Tweets</a:t>
            </a:r>
          </a:p>
        </p:txBody>
      </p:sp>
      <p:sp>
        <p:nvSpPr>
          <p:cNvPr id="18" name="Rectangle 17"/>
          <p:cNvSpPr/>
          <p:nvPr/>
        </p:nvSpPr>
        <p:spPr>
          <a:xfrm>
            <a:off x="18621308" y="14901580"/>
            <a:ext cx="8766056" cy="6514184"/>
          </a:xfrm>
          <a:prstGeom prst="rect">
            <a:avLst/>
          </a:prstGeom>
        </p:spPr>
        <p:txBody>
          <a:bodyPr wrap="square" lIns="50383" tIns="25192" rIns="50383" bIns="25192">
            <a:spAutoFit/>
          </a:bodyPr>
          <a:lstStyle/>
          <a:p>
            <a:pPr marL="353384" indent="-353384" algn="ctr" defTabSz="2164914" fontAlgn="base">
              <a:spcBef>
                <a:spcPct val="0"/>
              </a:spcBef>
              <a:spcAft>
                <a:spcPct val="0"/>
              </a:spcAft>
              <a:defRPr/>
            </a:pPr>
            <a:r>
              <a:rPr lang="en-US" sz="4800" b="1" dirty="0">
                <a:latin typeface="Times New Roman" panose="02020603050405020304" pitchFamily="18" charset="0"/>
                <a:cs typeface="Times New Roman" panose="02020603050405020304" pitchFamily="18" charset="0"/>
              </a:rPr>
              <a:t>References</a:t>
            </a:r>
          </a:p>
          <a:p>
            <a:pPr marL="353384" indent="-353384" defTabSz="2164914" fontAlgn="base">
              <a:spcBef>
                <a:spcPct val="0"/>
              </a:spcBef>
              <a:spcAft>
                <a:spcPct val="0"/>
              </a:spcAft>
              <a:tabLst>
                <a:tab pos="2560638" algn="l"/>
              </a:tabLst>
              <a:defRPr/>
            </a:pPr>
            <a:r>
              <a:rPr lang="en-US" sz="1800" dirty="0">
                <a:latin typeface="Times New Roman" panose="02020603050405020304" pitchFamily="18" charset="0"/>
                <a:cs typeface="Times New Roman" panose="02020603050405020304" pitchFamily="18" charset="0"/>
              </a:rPr>
              <a:t>Chadwick, A. (2013). The hybrid media system: </a:t>
            </a:r>
            <a:r>
              <a:rPr lang="en-US" sz="1800" i="1" dirty="0">
                <a:latin typeface="Times New Roman" panose="02020603050405020304" pitchFamily="18" charset="0"/>
                <a:cs typeface="Times New Roman" panose="02020603050405020304" pitchFamily="18" charset="0"/>
              </a:rPr>
              <a:t>Politics and power</a:t>
            </a:r>
            <a:r>
              <a:rPr lang="en-US" sz="1800" dirty="0">
                <a:latin typeface="Times New Roman" panose="02020603050405020304" pitchFamily="18" charset="0"/>
                <a:cs typeface="Times New Roman" panose="02020603050405020304" pitchFamily="18" charset="0"/>
              </a:rPr>
              <a:t>. New York, USA: Oxford University Press.</a:t>
            </a:r>
          </a:p>
          <a:p>
            <a:pPr marL="353384" indent="-353384" defTabSz="2164914" fontAlgn="base">
              <a:spcBef>
                <a:spcPct val="0"/>
              </a:spcBef>
              <a:spcAft>
                <a:spcPct val="0"/>
              </a:spcAft>
              <a:tabLst>
                <a:tab pos="2560638" algn="l"/>
              </a:tabLst>
              <a:defRPr/>
            </a:pPr>
            <a:r>
              <a:rPr lang="en-US" sz="1800" dirty="0">
                <a:latin typeface="Times New Roman" panose="02020603050405020304" pitchFamily="18" charset="0"/>
                <a:cs typeface="Times New Roman" panose="02020603050405020304" pitchFamily="18" charset="0"/>
              </a:rPr>
              <a:t>Cohen, J. (2001). Defining identification: A theoretical look at the identification of audiences with media characters. </a:t>
            </a:r>
            <a:r>
              <a:rPr lang="en-US" sz="1800" i="1" dirty="0">
                <a:latin typeface="Times New Roman" panose="02020603050405020304" pitchFamily="18" charset="0"/>
                <a:cs typeface="Times New Roman" panose="02020603050405020304" pitchFamily="18" charset="0"/>
              </a:rPr>
              <a:t>Mass Communication &amp; Society, 4</a:t>
            </a:r>
            <a:r>
              <a:rPr lang="en-US" sz="1800" dirty="0">
                <a:latin typeface="Times New Roman" panose="02020603050405020304" pitchFamily="18" charset="0"/>
                <a:cs typeface="Times New Roman" panose="02020603050405020304" pitchFamily="18" charset="0"/>
              </a:rPr>
              <a:t>, 245–264. doi:10.1207/S15327825MCS0403_01.</a:t>
            </a:r>
          </a:p>
          <a:p>
            <a:pPr marL="353384" indent="-353384" defTabSz="2164914" fontAlgn="base">
              <a:spcBef>
                <a:spcPct val="0"/>
              </a:spcBef>
              <a:spcAft>
                <a:spcPct val="0"/>
              </a:spcAft>
              <a:tabLst>
                <a:tab pos="2560638" algn="l"/>
              </a:tabLst>
              <a:defRPr/>
            </a:pPr>
            <a:r>
              <a:rPr lang="en-US" sz="1800" dirty="0">
                <a:latin typeface="Times New Roman" panose="02020603050405020304" pitchFamily="18" charset="0"/>
                <a:cs typeface="Times New Roman" panose="02020603050405020304" pitchFamily="18" charset="0"/>
              </a:rPr>
              <a:t>Franklin Fowler, E., </a:t>
            </a:r>
            <a:r>
              <a:rPr lang="en-US" sz="1800" dirty="0" err="1">
                <a:latin typeface="Times New Roman" panose="02020603050405020304" pitchFamily="18" charset="0"/>
                <a:cs typeface="Times New Roman" panose="02020603050405020304" pitchFamily="18" charset="0"/>
              </a:rPr>
              <a:t>Ridout</a:t>
            </a:r>
            <a:r>
              <a:rPr lang="en-US" sz="1800" dirty="0">
                <a:latin typeface="Times New Roman" panose="02020603050405020304" pitchFamily="18" charset="0"/>
                <a:cs typeface="Times New Roman" panose="02020603050405020304" pitchFamily="18" charset="0"/>
              </a:rPr>
              <a:t>, T. N., &amp; Franz, M. M. </a:t>
            </a:r>
            <a:r>
              <a:rPr lang="en-US" sz="1800">
                <a:latin typeface="Times New Roman" panose="02020603050405020304" pitchFamily="18" charset="0"/>
                <a:cs typeface="Times New Roman" panose="02020603050405020304" pitchFamily="18" charset="0"/>
              </a:rPr>
              <a:t>(2016). </a:t>
            </a:r>
            <a:r>
              <a:rPr lang="en-US" sz="1800" dirty="0">
                <a:latin typeface="Times New Roman" panose="02020603050405020304" pitchFamily="18" charset="0"/>
                <a:cs typeface="Times New Roman" panose="02020603050405020304" pitchFamily="18" charset="0"/>
              </a:rPr>
              <a:t>Political advertising in 2016: The presidential election as outlier? </a:t>
            </a:r>
            <a:r>
              <a:rPr lang="en-US" sz="1800" i="1" dirty="0">
                <a:latin typeface="Times New Roman" panose="02020603050405020304" pitchFamily="18" charset="0"/>
                <a:cs typeface="Times New Roman" panose="02020603050405020304" pitchFamily="18" charset="0"/>
              </a:rPr>
              <a:t>The Forum, 14 ( 4 ), </a:t>
            </a:r>
            <a:r>
              <a:rPr lang="en-US" sz="1800" dirty="0">
                <a:latin typeface="Times New Roman" panose="02020603050405020304" pitchFamily="18" charset="0"/>
                <a:cs typeface="Times New Roman" panose="02020603050405020304" pitchFamily="18" charset="0"/>
              </a:rPr>
              <a:t>445 - 469. </a:t>
            </a:r>
          </a:p>
          <a:p>
            <a:pPr marL="353384" indent="-353384" defTabSz="2164914" fontAlgn="base">
              <a:spcBef>
                <a:spcPct val="0"/>
              </a:spcBef>
              <a:spcAft>
                <a:spcPct val="0"/>
              </a:spcAft>
              <a:tabLst>
                <a:tab pos="2560638" algn="l"/>
              </a:tabLst>
              <a:defRPr/>
            </a:pP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doi</a:t>
            </a:r>
            <a:r>
              <a:rPr lang="en-US" sz="1800" dirty="0">
                <a:latin typeface="Times New Roman" panose="02020603050405020304" pitchFamily="18" charset="0"/>
                <a:cs typeface="Times New Roman" panose="02020603050405020304" pitchFamily="18" charset="0"/>
              </a:rPr>
              <a:t>: 10.1515/for-2016-0040.</a:t>
            </a:r>
          </a:p>
          <a:p>
            <a:pPr marL="353384" indent="-353384" defTabSz="2164914" fontAlgn="base">
              <a:spcBef>
                <a:spcPct val="0"/>
              </a:spcBef>
              <a:spcAft>
                <a:spcPct val="0"/>
              </a:spcAft>
              <a:tabLst>
                <a:tab pos="2560638" algn="l"/>
              </a:tabLst>
              <a:defRPr/>
            </a:pPr>
            <a:r>
              <a:rPr lang="en-US" sz="1800" dirty="0" err="1">
                <a:latin typeface="Times New Roman" panose="02020603050405020304" pitchFamily="18" charset="0"/>
                <a:cs typeface="Times New Roman" panose="02020603050405020304" pitchFamily="18" charset="0"/>
              </a:rPr>
              <a:t>Gramlich</a:t>
            </a:r>
            <a:r>
              <a:rPr lang="en-US" sz="1800" dirty="0">
                <a:latin typeface="Times New Roman" panose="02020603050405020304" pitchFamily="18" charset="0"/>
                <a:cs typeface="Times New Roman" panose="02020603050405020304" pitchFamily="18" charset="0"/>
              </a:rPr>
              <a:t>, J. (2020). What the 2020 electorate looks like by party, race and ethnicity, age, education and religion. From https://www.pewresearch.org/fact-tank/2020/10/26/what-the-2020-electorate-looks-like-by-party-race-and-ethnicity-age-education-and-religion/</a:t>
            </a:r>
          </a:p>
          <a:p>
            <a:pPr marL="353384" indent="-353384" defTabSz="2164914" fontAlgn="base">
              <a:spcBef>
                <a:spcPct val="0"/>
              </a:spcBef>
              <a:spcAft>
                <a:spcPct val="0"/>
              </a:spcAft>
              <a:tabLst>
                <a:tab pos="2560638" algn="l"/>
              </a:tabLst>
              <a:defRPr/>
            </a:pPr>
            <a:r>
              <a:rPr lang="en-US" sz="1800" dirty="0" err="1">
                <a:latin typeface="Times New Roman" panose="02020603050405020304" pitchFamily="18" charset="0"/>
                <a:cs typeface="Times New Roman" panose="02020603050405020304" pitchFamily="18" charset="0"/>
              </a:rPr>
              <a:t>Kreiss</a:t>
            </a:r>
            <a:r>
              <a:rPr lang="en-US" sz="1800" dirty="0">
                <a:latin typeface="Times New Roman" panose="02020603050405020304" pitchFamily="18" charset="0"/>
                <a:cs typeface="Times New Roman" panose="02020603050405020304" pitchFamily="18" charset="0"/>
              </a:rPr>
              <a:t>, D. (2018). Technology Firms Shape Political Communication: The Work of Microsoft, Facebook, Twitter, and Google With Campaigns During the 2016 U.S. Presidential Cycle. </a:t>
            </a:r>
            <a:r>
              <a:rPr lang="en-US" sz="1800" i="1" dirty="0">
                <a:latin typeface="Times New Roman" panose="02020603050405020304" pitchFamily="18" charset="0"/>
                <a:cs typeface="Times New Roman" panose="02020603050405020304" pitchFamily="18" charset="0"/>
              </a:rPr>
              <a:t>Political Communication, 35(2), </a:t>
            </a:r>
            <a:r>
              <a:rPr lang="en-US" sz="1800" dirty="0">
                <a:latin typeface="Times New Roman" panose="02020603050405020304" pitchFamily="18" charset="0"/>
                <a:cs typeface="Times New Roman" panose="02020603050405020304" pitchFamily="18" charset="0"/>
              </a:rPr>
              <a:t>155-177. </a:t>
            </a:r>
          </a:p>
          <a:p>
            <a:pPr marL="353384" indent="-353384" defTabSz="2164914" fontAlgn="base">
              <a:spcBef>
                <a:spcPct val="0"/>
              </a:spcBef>
              <a:spcAft>
                <a:spcPct val="0"/>
              </a:spcAft>
              <a:tabLst>
                <a:tab pos="2560638" algn="l"/>
              </a:tabLst>
              <a:defRPr/>
            </a:pPr>
            <a:r>
              <a:rPr lang="en-US" sz="1800" dirty="0">
                <a:latin typeface="Times New Roman" panose="02020603050405020304" pitchFamily="18" charset="0"/>
                <a:cs typeface="Times New Roman" panose="02020603050405020304" pitchFamily="18" charset="0"/>
              </a:rPr>
              <a:t>Meeks, L. (2017). Getting personal: Effects of Twitter personalization on candidate evaluations. </a:t>
            </a:r>
            <a:r>
              <a:rPr lang="en-US" sz="1800" i="1" dirty="0">
                <a:latin typeface="Times New Roman" panose="02020603050405020304" pitchFamily="18" charset="0"/>
                <a:cs typeface="Times New Roman" panose="02020603050405020304" pitchFamily="18" charset="0"/>
              </a:rPr>
              <a:t>Gender &amp; Politics, 13, </a:t>
            </a:r>
            <a:r>
              <a:rPr lang="en-US" sz="1800" dirty="0">
                <a:latin typeface="Times New Roman" panose="02020603050405020304" pitchFamily="18" charset="0"/>
                <a:cs typeface="Times New Roman" panose="02020603050405020304" pitchFamily="18" charset="0"/>
              </a:rPr>
              <a:t>1–25. doi:10.1017/S1743923X16000696.</a:t>
            </a:r>
          </a:p>
          <a:p>
            <a:pPr marL="353384" indent="-353384" defTabSz="2164914" fontAlgn="base">
              <a:spcBef>
                <a:spcPct val="0"/>
              </a:spcBef>
              <a:spcAft>
                <a:spcPct val="0"/>
              </a:spcAft>
              <a:tabLst>
                <a:tab pos="2560638" algn="l"/>
              </a:tabLst>
              <a:defRPr/>
            </a:pPr>
            <a:r>
              <a:rPr lang="en-US" sz="1800" dirty="0">
                <a:latin typeface="Times New Roman" panose="02020603050405020304" pitchFamily="18" charset="0"/>
                <a:cs typeface="Times New Roman" panose="02020603050405020304" pitchFamily="18" charset="0"/>
              </a:rPr>
              <a:t>Wojcik, S., &amp; Hughes, A. (2019). Sizing Up Twitter Users. From https://www.pewresearch.org/internet/2019/04/24/sizing-up-twitter-users/</a:t>
            </a:r>
          </a:p>
          <a:p>
            <a:pPr marL="353384" indent="-353384" defTabSz="2164914" fontAlgn="base">
              <a:spcBef>
                <a:spcPct val="0"/>
              </a:spcBef>
              <a:spcAft>
                <a:spcPct val="0"/>
              </a:spcAft>
              <a:tabLst>
                <a:tab pos="2560638" algn="l"/>
              </a:tabLst>
              <a:defRPr/>
            </a:pPr>
            <a:endParaRPr lang="en-US" sz="2400" b="1" dirty="0">
              <a:latin typeface="Times New Roman" panose="02020603050405020304" pitchFamily="18" charset="0"/>
              <a:cs typeface="Times New Roman" panose="02020603050405020304" pitchFamily="18" charset="0"/>
            </a:endParaRPr>
          </a:p>
          <a:p>
            <a:pPr marL="353384" indent="-353384" defTabSz="2164914" fontAlgn="base">
              <a:spcBef>
                <a:spcPct val="0"/>
              </a:spcBef>
              <a:spcAft>
                <a:spcPct val="0"/>
              </a:spcAft>
              <a:defRPr/>
            </a:pPr>
            <a:endParaRPr lang="en-US" sz="2400" b="1" dirty="0">
              <a:latin typeface="Arial" panose="020B0604020202020204" pitchFamily="34" charset="0"/>
              <a:cs typeface="Arial" panose="020B0604020202020204" pitchFamily="34" charset="0"/>
            </a:endParaRPr>
          </a:p>
        </p:txBody>
      </p:sp>
      <p:cxnSp>
        <p:nvCxnSpPr>
          <p:cNvPr id="24" name="Straight Connector 23"/>
          <p:cNvCxnSpPr>
            <a:cxnSpLocks/>
          </p:cNvCxnSpPr>
          <p:nvPr/>
        </p:nvCxnSpPr>
        <p:spPr>
          <a:xfrm flipH="1" flipV="1">
            <a:off x="8636000" y="3401864"/>
            <a:ext cx="22327" cy="167149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cxnSpLocks/>
          </p:cNvCxnSpPr>
          <p:nvPr/>
        </p:nvCxnSpPr>
        <p:spPr>
          <a:xfrm flipH="1" flipV="1">
            <a:off x="18533243" y="3421644"/>
            <a:ext cx="30485" cy="166951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Rectangle 137"/>
          <p:cNvSpPr>
            <a:spLocks noChangeArrowheads="1"/>
          </p:cNvSpPr>
          <p:nvPr/>
        </p:nvSpPr>
        <p:spPr bwMode="auto">
          <a:xfrm>
            <a:off x="-87892" y="3247159"/>
            <a:ext cx="8588385" cy="5601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51211" tIns="76175" rIns="151211" bIns="76175">
            <a:spAutoFit/>
          </a:bodyPr>
          <a:lstStyle/>
          <a:p>
            <a:pPr indent="191457" algn="ctr" defTabSz="2164914">
              <a:defRPr/>
            </a:pPr>
            <a:r>
              <a:rPr lang="en-US" altLang="en-US" sz="4800" b="1" dirty="0">
                <a:latin typeface="Times New Roman" panose="02020603050405020304" pitchFamily="18" charset="0"/>
                <a:cs typeface="Times New Roman" panose="02020603050405020304" pitchFamily="18" charset="0"/>
              </a:rPr>
              <a:t>Introduction</a:t>
            </a:r>
          </a:p>
          <a:p>
            <a:pPr marL="342900" indent="-342900" defTabSz="2164914">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Social media allows politicians to deliver campaign messages directly to their followers (Meeks, 2017)</a:t>
            </a:r>
          </a:p>
          <a:p>
            <a:pPr marL="342900" indent="-342900" defTabSz="2164914">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Twitter is a social media site that allows individuals to post their thoughts </a:t>
            </a:r>
          </a:p>
          <a:p>
            <a:pPr marL="342900" indent="-342900" defTabSz="2164914">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In 2013, Twitter released a best practice guide manual on using the platform in elections (</a:t>
            </a:r>
            <a:r>
              <a:rPr lang="en-US" altLang="en-US" sz="1800" dirty="0" err="1">
                <a:latin typeface="Times New Roman" panose="02020603050405020304" pitchFamily="18" charset="0"/>
                <a:cs typeface="Times New Roman" panose="02020603050405020304" pitchFamily="18" charset="0"/>
              </a:rPr>
              <a:t>Kreiss</a:t>
            </a:r>
            <a:r>
              <a:rPr lang="en-US" altLang="en-US" sz="1800" dirty="0">
                <a:latin typeface="Times New Roman" panose="02020603050405020304" pitchFamily="18" charset="0"/>
                <a:cs typeface="Times New Roman" panose="02020603050405020304" pitchFamily="18" charset="0"/>
              </a:rPr>
              <a:t>, 2018)</a:t>
            </a:r>
          </a:p>
          <a:p>
            <a:pPr marL="342900" indent="-342900" defTabSz="2164914">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Donald Trump’s campaign devoted an unprecedented 50% of its advertising expenditures to digital (Franklin Fowler, </a:t>
            </a:r>
            <a:r>
              <a:rPr lang="en-US" altLang="en-US" sz="1800" dirty="0" err="1">
                <a:latin typeface="Times New Roman" panose="02020603050405020304" pitchFamily="18" charset="0"/>
                <a:cs typeface="Times New Roman" panose="02020603050405020304" pitchFamily="18" charset="0"/>
              </a:rPr>
              <a:t>Ridout</a:t>
            </a:r>
            <a:r>
              <a:rPr lang="en-US" altLang="en-US" sz="1800" dirty="0">
                <a:latin typeface="Times New Roman" panose="02020603050405020304" pitchFamily="18" charset="0"/>
                <a:cs typeface="Times New Roman" panose="02020603050405020304" pitchFamily="18" charset="0"/>
              </a:rPr>
              <a:t>, &amp; Franz, 2016)</a:t>
            </a:r>
          </a:p>
          <a:p>
            <a:pPr marL="342900" indent="-342900" defTabSz="2164914">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President Trump’s widespread use of Twitter popularized the use of the app for politicians, who now having to create an identity on social media</a:t>
            </a:r>
          </a:p>
          <a:p>
            <a:pPr marL="342900" indent="-342900" defTabSz="2164914">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This identity is often manufactured to appeal to voters rather than express a unified platform</a:t>
            </a:r>
          </a:p>
          <a:p>
            <a:pPr marL="342900" indent="-342900" defTabSz="2164914">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Social media platforms are increasingly becoming a primary way that citizens participate in democratic processes and expression (Chadwick, 2013)</a:t>
            </a:r>
          </a:p>
          <a:p>
            <a:pPr marL="342900" indent="-342900" defTabSz="2164914">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Followers emotionally choose to follow public figures, leading to personal investment in seeing them triumph (Cohen, 2001)</a:t>
            </a:r>
          </a:p>
          <a:p>
            <a:pPr marL="342900" indent="-342900" defTabSz="2164914">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The current study examines how users react to Democrat candidates’ Tweets during the primaries for the 2020 election</a:t>
            </a:r>
          </a:p>
        </p:txBody>
      </p:sp>
      <p:sp>
        <p:nvSpPr>
          <p:cNvPr id="29" name="Text Box 185"/>
          <p:cNvSpPr txBox="1">
            <a:spLocks noChangeArrowheads="1"/>
          </p:cNvSpPr>
          <p:nvPr/>
        </p:nvSpPr>
        <p:spPr bwMode="auto">
          <a:xfrm>
            <a:off x="18502505" y="10402187"/>
            <a:ext cx="8889427" cy="5416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51211" tIns="76175" rIns="151211" bIns="76175">
            <a:spAutoFit/>
          </a:bodyPr>
          <a:lstStyle>
            <a:lvl1pPr marL="641350" indent="-641350" defTabSz="3929063">
              <a:spcBef>
                <a:spcPct val="20000"/>
              </a:spcBef>
              <a:buChar char="•"/>
              <a:defRPr sz="11000">
                <a:solidFill>
                  <a:schemeClr val="tx1"/>
                </a:solidFill>
                <a:latin typeface="Arial" panose="020B0604020202020204" pitchFamily="34" charset="0"/>
                <a:ea typeface="ＭＳ Ｐゴシック" panose="020B0600070205080204" pitchFamily="34" charset="-128"/>
              </a:defRPr>
            </a:lvl1pPr>
            <a:lvl2pPr marL="742950" indent="-285750" defTabSz="3929063">
              <a:spcBef>
                <a:spcPct val="20000"/>
              </a:spcBef>
              <a:buChar char="–"/>
              <a:defRPr sz="9600">
                <a:solidFill>
                  <a:schemeClr val="tx1"/>
                </a:solidFill>
                <a:latin typeface="Arial" panose="020B0604020202020204" pitchFamily="34" charset="0"/>
                <a:ea typeface="ＭＳ Ｐゴシック" panose="020B0600070205080204" pitchFamily="34" charset="-128"/>
              </a:defRPr>
            </a:lvl2pPr>
            <a:lvl3pPr marL="1143000" indent="-228600" defTabSz="3929063">
              <a:spcBef>
                <a:spcPct val="20000"/>
              </a:spcBef>
              <a:buChar char="•"/>
              <a:defRPr sz="8300">
                <a:solidFill>
                  <a:schemeClr val="tx1"/>
                </a:solidFill>
                <a:latin typeface="Arial" panose="020B0604020202020204" pitchFamily="34" charset="0"/>
                <a:ea typeface="ＭＳ Ｐゴシック" panose="020B0600070205080204" pitchFamily="34" charset="-128"/>
              </a:defRPr>
            </a:lvl3pPr>
            <a:lvl4pPr marL="1600200" indent="-228600" defTabSz="3929063">
              <a:spcBef>
                <a:spcPct val="20000"/>
              </a:spcBef>
              <a:buChar char="–"/>
              <a:defRPr sz="6900">
                <a:solidFill>
                  <a:schemeClr val="tx1"/>
                </a:solidFill>
                <a:latin typeface="Arial" panose="020B0604020202020204" pitchFamily="34" charset="0"/>
                <a:ea typeface="ＭＳ Ｐゴシック" panose="020B0600070205080204" pitchFamily="34" charset="-128"/>
              </a:defRPr>
            </a:lvl4pPr>
            <a:lvl5pPr marL="2057400" indent="-228600" defTabSz="3929063">
              <a:spcBef>
                <a:spcPct val="20000"/>
              </a:spcBef>
              <a:buChar char="»"/>
              <a:defRPr sz="6900">
                <a:solidFill>
                  <a:schemeClr val="tx1"/>
                </a:solidFill>
                <a:latin typeface="Arial" panose="020B0604020202020204" pitchFamily="34" charset="0"/>
                <a:ea typeface="ＭＳ Ｐゴシック" panose="020B0600070205080204" pitchFamily="34" charset="-128"/>
              </a:defRPr>
            </a:lvl5pPr>
            <a:lvl6pPr marL="2514600" indent="-228600" defTabSz="3929063"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6pPr>
            <a:lvl7pPr marL="2971800" indent="-228600" defTabSz="3929063"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7pPr>
            <a:lvl8pPr marL="3429000" indent="-228600" defTabSz="3929063"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8pPr>
            <a:lvl9pPr marL="3886200" indent="-228600" defTabSz="3929063"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9pPr>
          </a:lstStyle>
          <a:p>
            <a:pPr marL="0" indent="0" algn="ctr">
              <a:spcBef>
                <a:spcPts val="0"/>
              </a:spcBef>
              <a:buNone/>
              <a:defRPr/>
            </a:pPr>
            <a:r>
              <a:rPr lang="en-US" altLang="en-US" sz="4800" b="1" dirty="0">
                <a:latin typeface="Times New Roman" panose="02020603050405020304" pitchFamily="18" charset="0"/>
                <a:ea typeface="+mn-ea"/>
                <a:cs typeface="Times New Roman" panose="02020603050405020304" pitchFamily="18" charset="0"/>
              </a:rPr>
              <a:t>Discussion</a:t>
            </a:r>
          </a:p>
          <a:p>
            <a:pPr marL="282575" indent="-282575">
              <a:spcBef>
                <a:spcPts val="0"/>
              </a:spcBef>
              <a:defRPr/>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Users of Twitter seem to praise minority candidates more than white majority candidates</a:t>
            </a:r>
          </a:p>
          <a:p>
            <a:pPr marL="282575" indent="-282575">
              <a:spcBef>
                <a:spcPts val="0"/>
              </a:spcBef>
              <a:defRPr/>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Affirmation lessens when the candidate has two minority characteristics (Gender &amp; Race)</a:t>
            </a:r>
          </a:p>
          <a:p>
            <a:pPr marL="282575" indent="-282575">
              <a:spcBef>
                <a:spcPts val="0"/>
              </a:spcBef>
              <a:defRPr/>
            </a:pPr>
            <a:r>
              <a:rPr lang="en-US"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limitation is that </a:t>
            </a: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few multi-minority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candidates even made it to the primaries </a:t>
            </a:r>
          </a:p>
          <a:p>
            <a:pPr marL="282575" indent="-282575">
              <a:spcBef>
                <a:spcPts val="0"/>
              </a:spcBef>
              <a:defRPr/>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Influencers may use “likes” to try to get more movement and notice for their candidate</a:t>
            </a:r>
          </a:p>
          <a:p>
            <a:pPr marL="282575" indent="-282575">
              <a:spcBef>
                <a:spcPts val="0"/>
              </a:spcBef>
              <a:defRPr/>
            </a:pPr>
            <a:r>
              <a:rPr lang="en-US"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Followers may not feel this tactic is necessary for more established politicians</a:t>
            </a:r>
            <a:endPar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282575" indent="-282575">
              <a:spcBef>
                <a:spcPts val="0"/>
              </a:spcBef>
              <a:defRPr/>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Although Twitter users seem to like minority politicians’ Tweets more, the last two candidates (Biden and Sanders) were white males </a:t>
            </a:r>
          </a:p>
          <a:p>
            <a:pPr marL="282575" indent="-282575">
              <a:spcBef>
                <a:spcPts val="0"/>
              </a:spcBef>
              <a:defRPr/>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Further analysis showed no correlation between average likes of Tweets to money raised before Super Tuesday or popular vote through Super Tuesday</a:t>
            </a:r>
          </a:p>
          <a:p>
            <a:pPr marL="0" indent="0">
              <a:spcBef>
                <a:spcPts val="0"/>
              </a:spcBef>
              <a:buNone/>
              <a:defRPr/>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Future Studies</a:t>
            </a:r>
          </a:p>
          <a:p>
            <a:pPr marL="282575" indent="-282575">
              <a:spcBef>
                <a:spcPts val="0"/>
              </a:spcBef>
              <a:defRPr/>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While those 18-29 years old make up 29% of Twitter users, they only make up 17% of registered voters (</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Gramlich</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2020; Wojcik &amp; Hughes, 2019)</a:t>
            </a:r>
          </a:p>
          <a:p>
            <a:pPr marL="282575" indent="-282575">
              <a:spcBef>
                <a:spcPts val="0"/>
              </a:spcBef>
              <a:defRPr/>
            </a:pPr>
            <a:r>
              <a:rPr lang="en-US"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nvestigate whether liking Tweets is related to </a:t>
            </a:r>
            <a:r>
              <a:rPr lang="en-US"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donating money or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voting for a candidate in voters who are active in </a:t>
            </a:r>
            <a:r>
              <a:rPr lang="en-US"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ocial </a:t>
            </a:r>
            <a:r>
              <a:rPr lang="en-US"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edia</a:t>
            </a:r>
          </a:p>
          <a:p>
            <a:pPr marL="0" indent="0">
              <a:spcBef>
                <a:spcPts val="0"/>
              </a:spcBef>
              <a:buNone/>
              <a:defRP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282575" indent="-282575">
              <a:spcBef>
                <a:spcPts val="0"/>
              </a:spcBef>
              <a:defRPr/>
            </a:pPr>
            <a:endParaRPr lang="en-US" altLang="en-US" sz="2400" dirty="0">
              <a:latin typeface="Times New Roman" panose="02020603050405020304" pitchFamily="18" charset="0"/>
              <a:ea typeface="+mn-ea"/>
              <a:cs typeface="Times New Roman" panose="02020603050405020304" pitchFamily="18" charset="0"/>
            </a:endParaRPr>
          </a:p>
        </p:txBody>
      </p:sp>
      <p:sp>
        <p:nvSpPr>
          <p:cNvPr id="30" name="TextBox 2"/>
          <p:cNvSpPr txBox="1">
            <a:spLocks noChangeArrowheads="1"/>
          </p:cNvSpPr>
          <p:nvPr/>
        </p:nvSpPr>
        <p:spPr bwMode="auto">
          <a:xfrm>
            <a:off x="58650" y="8823603"/>
            <a:ext cx="8496713" cy="118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0383" tIns="25192" rIns="50383" bIns="25192">
            <a:spAutoFit/>
          </a:bodyPr>
          <a:lstStyle>
            <a:lvl1pPr>
              <a:spcBef>
                <a:spcPct val="20000"/>
              </a:spcBef>
              <a:buChar char="•"/>
              <a:defRPr sz="110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9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8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69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69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6900">
                <a:solidFill>
                  <a:schemeClr val="tx1"/>
                </a:solidFill>
                <a:latin typeface="Arial" panose="020B0604020202020204" pitchFamily="34" charset="0"/>
                <a:ea typeface="ＭＳ Ｐゴシック" panose="020B0600070205080204" pitchFamily="34" charset="-128"/>
              </a:defRPr>
            </a:lvl9pPr>
          </a:lstStyle>
          <a:p>
            <a:pPr marL="353384" indent="-353384" algn="ctr" defTabSz="2164914">
              <a:spcBef>
                <a:spcPts val="0"/>
              </a:spcBef>
              <a:buNone/>
              <a:defRPr/>
            </a:pPr>
            <a:r>
              <a:rPr lang="en-US" altLang="en-US" sz="4800" b="1" dirty="0">
                <a:latin typeface="Times New Roman" panose="02020603050405020304" pitchFamily="18" charset="0"/>
                <a:ea typeface="+mn-ea"/>
                <a:cs typeface="Times New Roman" panose="02020603050405020304" pitchFamily="18" charset="0"/>
              </a:rPr>
              <a:t>Method</a:t>
            </a:r>
          </a:p>
          <a:p>
            <a:pPr marL="353384" marR="0" lvl="0" indent="-353384" algn="l" defTabSz="2164914"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Tweets:</a:t>
            </a:r>
          </a:p>
          <a:p>
            <a:pPr marL="285750" indent="-285750" defTabSz="2164914">
              <a:spcBef>
                <a:spcPts val="0"/>
              </a:spcBef>
              <a:defRPr/>
            </a:pP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There were 288 tweets from six male candidates (83%), 61 tweets from three female candidates (17%)</a:t>
            </a:r>
          </a:p>
          <a:p>
            <a:pPr marL="285750" indent="-285750" defTabSz="2164914">
              <a:spcBef>
                <a:spcPts val="0"/>
              </a:spcBef>
              <a:defRPr/>
            </a:pP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There were 270 tweets from six white candidates (77%), and 79 from three non-white candidates (23%)</a:t>
            </a:r>
          </a:p>
          <a:p>
            <a:pPr marL="285750" indent="-285750" defTabSz="2164914">
              <a:spcBef>
                <a:spcPts val="0"/>
              </a:spcBef>
              <a:defRPr/>
            </a:pP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There were 290 tweets from straight candidates (83%), and 59 from one gay candidate (17%)</a:t>
            </a:r>
            <a:endParaRPr lang="en-US" altLang="en-US" sz="4800" b="1"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r>
              <a:rPr lang="en-US" altLang="en-US" sz="1800" b="1" dirty="0">
                <a:latin typeface="Times New Roman" panose="02020603050405020304" pitchFamily="18" charset="0"/>
                <a:ea typeface="+mn-ea"/>
                <a:cs typeface="Times New Roman" panose="02020603050405020304" pitchFamily="18" charset="0"/>
              </a:rPr>
              <a:t>Candidates:</a:t>
            </a:r>
          </a:p>
          <a:p>
            <a:pPr marL="353384" indent="-353384" defTabSz="2164914">
              <a:spcBef>
                <a:spcPts val="0"/>
              </a:spcBef>
              <a:buNone/>
              <a:defRPr/>
            </a:pPr>
            <a:endParaRPr lang="en-US" altLang="en-US" sz="1800" b="1"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b="1"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b="1"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b="1"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b="1"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b="1"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b="1"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b="1"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b="1"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r>
              <a:rPr lang="en-US" altLang="en-US" sz="1800" dirty="0">
                <a:latin typeface="Times New Roman" panose="02020603050405020304" pitchFamily="18" charset="0"/>
                <a:ea typeface="+mn-ea"/>
                <a:cs typeface="Times New Roman" panose="02020603050405020304" pitchFamily="18" charset="0"/>
              </a:rPr>
              <a:t>                Biden       	                        Bloomberg                           Klobuchar	 </a:t>
            </a: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r>
              <a:rPr lang="en-US" altLang="en-US" sz="1800" dirty="0">
                <a:latin typeface="Times New Roman" panose="02020603050405020304" pitchFamily="18" charset="0"/>
                <a:ea typeface="+mn-ea"/>
                <a:cs typeface="Times New Roman" panose="02020603050405020304" pitchFamily="18" charset="0"/>
              </a:rPr>
              <a:t>                Buttigieg*  	                       Sanders                                Warren</a:t>
            </a: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endParaRPr lang="en-US" altLang="en-US" sz="1800" dirty="0">
              <a:latin typeface="Times New Roman" panose="02020603050405020304" pitchFamily="18" charset="0"/>
              <a:ea typeface="+mn-ea"/>
              <a:cs typeface="Times New Roman" panose="02020603050405020304" pitchFamily="18" charset="0"/>
            </a:endParaRPr>
          </a:p>
          <a:p>
            <a:pPr marL="353384" indent="-353384" defTabSz="2164914">
              <a:spcBef>
                <a:spcPts val="0"/>
              </a:spcBef>
              <a:buNone/>
              <a:defRPr/>
            </a:pPr>
            <a:r>
              <a:rPr lang="en-US" altLang="en-US" sz="1800" dirty="0">
                <a:latin typeface="Times New Roman" panose="02020603050405020304" pitchFamily="18" charset="0"/>
                <a:ea typeface="+mn-ea"/>
                <a:cs typeface="Times New Roman" panose="02020603050405020304" pitchFamily="18" charset="0"/>
              </a:rPr>
              <a:t>                Booker       	                        Yang	                              Gabbard</a:t>
            </a:r>
          </a:p>
          <a:p>
            <a:pPr marL="353384" indent="-353384" defTabSz="2164914">
              <a:spcBef>
                <a:spcPts val="0"/>
              </a:spcBef>
              <a:buNone/>
              <a:defRPr/>
            </a:pPr>
            <a:r>
              <a:rPr lang="en-US" altLang="en-US" sz="1800" dirty="0">
                <a:latin typeface="Times New Roman" panose="02020603050405020304" pitchFamily="18" charset="0"/>
                <a:ea typeface="+mn-ea"/>
                <a:cs typeface="Times New Roman" panose="02020603050405020304" pitchFamily="18" charset="0"/>
              </a:rPr>
              <a:t>*Openly Gay Candidate</a:t>
            </a:r>
          </a:p>
          <a:p>
            <a:pPr marL="353384" indent="-353384" defTabSz="2164914">
              <a:spcBef>
                <a:spcPts val="0"/>
              </a:spcBef>
              <a:buNone/>
              <a:defRPr/>
            </a:pPr>
            <a:r>
              <a:rPr lang="en-US" altLang="en-US" sz="1800" i="1" dirty="0">
                <a:latin typeface="Times New Roman" panose="02020603050405020304" pitchFamily="18" charset="0"/>
                <a:ea typeface="+mn-ea"/>
                <a:cs typeface="Times New Roman" panose="02020603050405020304" pitchFamily="18" charset="0"/>
              </a:rPr>
              <a:t>Figure 1: Candidates Whose Twitter’s Accounts Were Tracked                                                                                  </a:t>
            </a:r>
            <a:endParaRPr lang="en-US" altLang="en-US" sz="1800" b="1" dirty="0">
              <a:latin typeface="Times New Roman" panose="02020603050405020304" pitchFamily="18" charset="0"/>
              <a:ea typeface="+mn-ea"/>
              <a:cs typeface="Times New Roman" panose="02020603050405020304" pitchFamily="18" charset="0"/>
            </a:endParaRPr>
          </a:p>
        </p:txBody>
      </p:sp>
      <p:sp>
        <p:nvSpPr>
          <p:cNvPr id="37" name="Rectangle 36"/>
          <p:cNvSpPr/>
          <p:nvPr/>
        </p:nvSpPr>
        <p:spPr bwMode="auto">
          <a:xfrm>
            <a:off x="10601862" y="6010656"/>
            <a:ext cx="2051792" cy="505241"/>
          </a:xfrm>
          <a:prstGeom prst="rect">
            <a:avLst/>
          </a:prstGeom>
          <a:noFill/>
          <a:ln w="9525" cap="flat" cmpd="sng" algn="ctr">
            <a:noFill/>
            <a:prstDash val="solid"/>
            <a:round/>
            <a:headEnd type="none" w="med" len="med"/>
            <a:tailEnd type="none" w="med" len="med"/>
          </a:ln>
          <a:effectLst/>
        </p:spPr>
        <p:txBody>
          <a:bodyPr vert="horz" wrap="square" lIns="151211" tIns="76175" rIns="151211" bIns="76175" numCol="1" rtlCol="0" anchor="t" anchorCtr="0" compatLnSpc="1">
            <a:prstTxWarp prst="textNoShape">
              <a:avLst/>
            </a:prstTxWarp>
          </a:bodyPr>
          <a:lstStyle/>
          <a:p>
            <a:pPr marL="436482" indent="-436482" defTabSz="2670498" eaLnBrk="0" fontAlgn="base" hangingPunct="0">
              <a:spcBef>
                <a:spcPct val="20000"/>
              </a:spcBef>
              <a:spcAft>
                <a:spcPct val="0"/>
              </a:spcAft>
              <a:buFontTx/>
              <a:buChar char="•"/>
            </a:pPr>
            <a:endParaRPr lang="en-US" sz="4200" dirty="0">
              <a:latin typeface="Arial" charset="0"/>
            </a:endParaRPr>
          </a:p>
        </p:txBody>
      </p:sp>
      <p:sp>
        <p:nvSpPr>
          <p:cNvPr id="38" name="Rectangle 37"/>
          <p:cNvSpPr/>
          <p:nvPr/>
        </p:nvSpPr>
        <p:spPr bwMode="auto">
          <a:xfrm>
            <a:off x="10100095" y="6010656"/>
            <a:ext cx="2269872" cy="421034"/>
          </a:xfrm>
          <a:prstGeom prst="rect">
            <a:avLst/>
          </a:prstGeom>
          <a:noFill/>
          <a:ln w="9525" cap="flat" cmpd="sng" algn="ctr">
            <a:noFill/>
            <a:prstDash val="solid"/>
            <a:round/>
            <a:headEnd type="none" w="med" len="med"/>
            <a:tailEnd type="none" w="med" len="med"/>
          </a:ln>
          <a:effectLst/>
        </p:spPr>
        <p:txBody>
          <a:bodyPr vert="horz" wrap="square" lIns="151211" tIns="76175" rIns="151211" bIns="76175" numCol="1" rtlCol="0" anchor="t" anchorCtr="0" compatLnSpc="1">
            <a:prstTxWarp prst="textNoShape">
              <a:avLst/>
            </a:prstTxWarp>
          </a:bodyPr>
          <a:lstStyle/>
          <a:p>
            <a:pPr marL="436482" indent="-436482" defTabSz="2670498" eaLnBrk="0" fontAlgn="base" hangingPunct="0">
              <a:spcBef>
                <a:spcPct val="20000"/>
              </a:spcBef>
              <a:spcAft>
                <a:spcPct val="0"/>
              </a:spcAft>
              <a:buFontTx/>
              <a:buChar char="•"/>
            </a:pPr>
            <a:endParaRPr lang="en-US" sz="4200" dirty="0">
              <a:latin typeface="Arial" charset="0"/>
            </a:endParaRPr>
          </a:p>
        </p:txBody>
      </p:sp>
      <p:sp>
        <p:nvSpPr>
          <p:cNvPr id="39" name="Rectangle 38"/>
          <p:cNvSpPr/>
          <p:nvPr/>
        </p:nvSpPr>
        <p:spPr bwMode="auto">
          <a:xfrm>
            <a:off x="10516096" y="6094863"/>
            <a:ext cx="2408052" cy="421034"/>
          </a:xfrm>
          <a:prstGeom prst="rect">
            <a:avLst/>
          </a:prstGeom>
          <a:noFill/>
          <a:ln w="9525" cap="flat" cmpd="sng" algn="ctr">
            <a:noFill/>
            <a:prstDash val="solid"/>
            <a:round/>
            <a:headEnd type="none" w="med" len="med"/>
            <a:tailEnd type="none" w="med" len="med"/>
          </a:ln>
          <a:effectLst/>
        </p:spPr>
        <p:txBody>
          <a:bodyPr vert="horz" wrap="square" lIns="151211" tIns="76175" rIns="151211" bIns="76175" numCol="1" rtlCol="0" anchor="t" anchorCtr="0" compatLnSpc="1">
            <a:prstTxWarp prst="textNoShape">
              <a:avLst/>
            </a:prstTxWarp>
          </a:bodyPr>
          <a:lstStyle/>
          <a:p>
            <a:pPr marL="436482" indent="-436482" defTabSz="2670498" eaLnBrk="0" fontAlgn="base" hangingPunct="0">
              <a:spcBef>
                <a:spcPct val="20000"/>
              </a:spcBef>
              <a:spcAft>
                <a:spcPct val="0"/>
              </a:spcAft>
              <a:buFontTx/>
              <a:buChar char="•"/>
            </a:pPr>
            <a:endParaRPr lang="en-US" sz="4200" dirty="0">
              <a:latin typeface="Arial" charset="0"/>
            </a:endParaRPr>
          </a:p>
        </p:txBody>
      </p:sp>
      <p:sp>
        <p:nvSpPr>
          <p:cNvPr id="40" name="Rectangle 193"/>
          <p:cNvSpPr>
            <a:spLocks noChangeArrowheads="1"/>
          </p:cNvSpPr>
          <p:nvPr/>
        </p:nvSpPr>
        <p:spPr bwMode="auto">
          <a:xfrm>
            <a:off x="8789299" y="6051519"/>
            <a:ext cx="9752102" cy="588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1488" tIns="15744" rIns="31488" bIns="15744"/>
          <a:lstStyle/>
          <a:p>
            <a:pPr marL="353384" indent="-353384" algn="ctr" defTabSz="2164914">
              <a:defRPr/>
            </a:pPr>
            <a:r>
              <a:rPr lang="en-US" altLang="en-US" sz="4800" b="1" dirty="0">
                <a:latin typeface="Times New Roman" panose="02020603050405020304" pitchFamily="18" charset="0"/>
                <a:cs typeface="Times New Roman" panose="02020603050405020304" pitchFamily="18" charset="0"/>
              </a:rPr>
              <a:t>Results</a:t>
            </a:r>
          </a:p>
          <a:p>
            <a:pPr marL="342900" indent="-342900" defTabSz="2164914">
              <a:buFont typeface="Arial" panose="020B0604020202020204" pitchFamily="34" charset="0"/>
              <a:buChar char="•"/>
              <a:defRPr/>
            </a:pPr>
            <a:r>
              <a:rPr lang="en-US" sz="1800" dirty="0">
                <a:solidFill>
                  <a:srgbClr val="000000"/>
                </a:solidFill>
                <a:effectLst/>
                <a:latin typeface="Times New Roman" panose="02020603050405020304" pitchFamily="18" charset="0"/>
                <a:ea typeface="Times New Roman" panose="02020603050405020304" pitchFamily="18" charset="0"/>
              </a:rPr>
              <a:t>A 2 X 2 ANOVA was conducted with Gender of candidate (Male vs. Female) and Race of candidate (White vs. Non-White) as the independent variables, with likes of Tweets as the dependent variable</a:t>
            </a:r>
            <a:endParaRPr lang="en-US" altLang="en-US" sz="1800" b="1" dirty="0">
              <a:latin typeface="Times New Roman" panose="02020603050405020304" pitchFamily="18" charset="0"/>
              <a:cs typeface="Times New Roman" panose="02020603050405020304" pitchFamily="18" charset="0"/>
            </a:endParaRPr>
          </a:p>
        </p:txBody>
      </p:sp>
      <p:sp>
        <p:nvSpPr>
          <p:cNvPr id="67" name="TextBox 66"/>
          <p:cNvSpPr txBox="1"/>
          <p:nvPr/>
        </p:nvSpPr>
        <p:spPr>
          <a:xfrm>
            <a:off x="56004" y="20838694"/>
            <a:ext cx="27258256" cy="881873"/>
          </a:xfrm>
          <a:prstGeom prst="rect">
            <a:avLst/>
          </a:prstGeom>
          <a:noFill/>
        </p:spPr>
        <p:txBody>
          <a:bodyPr wrap="square" lIns="50383" tIns="25192" rIns="50383" bIns="25192" rtlCol="0">
            <a:spAutoFit/>
          </a:bodyPr>
          <a:lstStyle/>
          <a:p>
            <a:r>
              <a:rPr lang="en-US" sz="1800" b="1" dirty="0">
                <a:latin typeface="Times New Roman" panose="02020603050405020304" pitchFamily="18" charset="0"/>
                <a:cs typeface="Times New Roman" panose="02020603050405020304" pitchFamily="18" charset="0"/>
              </a:rPr>
              <a:t>Contact Information:       </a:t>
            </a:r>
            <a:r>
              <a:rPr lang="en-US" sz="1800" dirty="0">
                <a:latin typeface="Times New Roman" panose="02020603050405020304" pitchFamily="18" charset="0"/>
                <a:cs typeface="Times New Roman" panose="02020603050405020304" pitchFamily="18" charset="0"/>
              </a:rPr>
              <a:t>Thomas K. Von Buettner: tkvonbuettner@tamu.edu      Dr. Tiffiny Sia: tsia@tlu.edu	Amaris Diaz: amarisdiaz11@gmail.com</a:t>
            </a:r>
          </a:p>
          <a:p>
            <a:r>
              <a:rPr lang="en-US" sz="1800" b="1" dirty="0">
                <a:latin typeface="Times New Roman" panose="02020603050405020304" pitchFamily="18" charset="0"/>
                <a:cs typeface="Times New Roman" panose="02020603050405020304" pitchFamily="18" charset="0"/>
              </a:rPr>
              <a:t>Acknowledgments: </a:t>
            </a:r>
            <a:r>
              <a:rPr lang="en-US" sz="1800" dirty="0">
                <a:latin typeface="Times New Roman" panose="02020603050405020304" pitchFamily="18" charset="0"/>
                <a:cs typeface="Times New Roman" panose="02020603050405020304" pitchFamily="18" charset="0"/>
              </a:rPr>
              <a:t>We would like to thank the Texas Lutheran Psychology Department specifically, Dr. Michael </a:t>
            </a:r>
            <a:r>
              <a:rPr lang="en-US" sz="1800" dirty="0" err="1">
                <a:latin typeface="Times New Roman" panose="02020603050405020304" pitchFamily="18" charset="0"/>
                <a:cs typeface="Times New Roman" panose="02020603050405020304" pitchFamily="18" charset="0"/>
              </a:rPr>
              <a:t>Czuchry</a:t>
            </a:r>
            <a:r>
              <a:rPr lang="en-US" sz="1800" dirty="0">
                <a:latin typeface="Times New Roman" panose="02020603050405020304" pitchFamily="18" charset="0"/>
                <a:cs typeface="Times New Roman" panose="02020603050405020304" pitchFamily="18" charset="0"/>
              </a:rPr>
              <a:t>, Dr. Elizabeth Woods, Dr. Scott Bailey, and Professor Caroline Turner. We would also like to thank Bret Ackerman, Kody Clements, Erica Garcia, Makenzie Gregg, Caitlin Guzman, </a:t>
            </a:r>
            <a:r>
              <a:rPr lang="en-US" sz="1800" dirty="0" err="1">
                <a:latin typeface="Times New Roman" panose="02020603050405020304" pitchFamily="18" charset="0"/>
                <a:cs typeface="Times New Roman" panose="02020603050405020304" pitchFamily="18" charset="0"/>
              </a:rPr>
              <a:t>Klarissa</a:t>
            </a:r>
            <a:r>
              <a:rPr lang="en-US" sz="1800" dirty="0">
                <a:latin typeface="Times New Roman" panose="02020603050405020304" pitchFamily="18" charset="0"/>
                <a:cs typeface="Times New Roman" panose="02020603050405020304" pitchFamily="18" charset="0"/>
              </a:rPr>
              <a:t> Moreno, Christina Resendez, and Amanda Trevino for all the work they did collecting data on all the candidates. We would also like to thank Dr. Jay Woodward, Dr. Paul Hernandez, and Dr. Jonan Donaldson of Texas A&amp;M with their help reviewing the presented material.</a:t>
            </a:r>
            <a:endParaRPr lang="en-US" sz="1800" b="1" dirty="0">
              <a:latin typeface="Times New Roman" panose="02020603050405020304" pitchFamily="18" charset="0"/>
              <a:cs typeface="Times New Roman" panose="02020603050405020304" pitchFamily="18" charset="0"/>
            </a:endParaRPr>
          </a:p>
        </p:txBody>
      </p:sp>
      <p:sp>
        <p:nvSpPr>
          <p:cNvPr id="22" name="Rectangle 21">
            <a:extLst>
              <a:ext uri="{FF2B5EF4-FFF2-40B4-BE49-F238E27FC236}">
                <a16:creationId xmlns:a16="http://schemas.microsoft.com/office/drawing/2014/main" id="{8A8AA0B6-98DD-4F89-8F83-E550480D169E}"/>
              </a:ext>
            </a:extLst>
          </p:cNvPr>
          <p:cNvSpPr/>
          <p:nvPr/>
        </p:nvSpPr>
        <p:spPr>
          <a:xfrm>
            <a:off x="0" y="20719578"/>
            <a:ext cx="27375997" cy="1124679"/>
          </a:xfrm>
          <a:prstGeom prst="rect">
            <a:avLst/>
          </a:prstGeom>
          <a:noFill/>
          <a:ln w="203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1B99EE5F-7DA9-4DBB-8E4C-A12967533C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5384" y="11953444"/>
            <a:ext cx="1683440" cy="224942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414D8351-905B-462E-8CB6-E6BA515A25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30924" y="12001277"/>
            <a:ext cx="1687069" cy="224942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0C6C1481-68F0-4667-BC91-31466D2B35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5591" y="14737350"/>
            <a:ext cx="1683627" cy="224483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DD3DF97E-2D76-4631-BCBD-FA48036EE7D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5987" y="17496035"/>
            <a:ext cx="1642837" cy="224942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D142B49D-CF22-4DEB-9A91-57262112676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20244" y="17442455"/>
            <a:ext cx="1687067" cy="224942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22DCD832-7578-4208-8F8E-6BCF59F9E6C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33929" y="11984071"/>
            <a:ext cx="1687069" cy="2249424"/>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66901E41-2650-487B-82AE-BAE2F5B8452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82595" y="14764550"/>
            <a:ext cx="1683896" cy="22451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70C61B72-D9DB-477F-9911-63ECD241FE6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20243" y="14758351"/>
            <a:ext cx="1687068" cy="2249424"/>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21C2DCB7-8CA7-4AFE-A35B-BC6540E0A8A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58030" y="17486855"/>
            <a:ext cx="1649577" cy="2249424"/>
          </a:xfrm>
          <a:prstGeom prst="rect">
            <a:avLst/>
          </a:prstGeom>
          <a:noFill/>
          <a:extLst>
            <a:ext uri="{909E8E84-426E-40DD-AFC4-6F175D3DCCD1}">
              <a14:hiddenFill xmlns:a14="http://schemas.microsoft.com/office/drawing/2010/main">
                <a:solidFill>
                  <a:srgbClr val="FFFFFF"/>
                </a:solidFill>
              </a14:hiddenFill>
            </a:ext>
          </a:extLst>
        </p:spPr>
      </p:pic>
      <p:cxnSp>
        <p:nvCxnSpPr>
          <p:cNvPr id="43" name="Straight Connector 42">
            <a:extLst>
              <a:ext uri="{FF2B5EF4-FFF2-40B4-BE49-F238E27FC236}">
                <a16:creationId xmlns:a16="http://schemas.microsoft.com/office/drawing/2014/main" id="{C9FC00DE-3CD5-400D-9482-1B2A977BAC03}"/>
              </a:ext>
            </a:extLst>
          </p:cNvPr>
          <p:cNvCxnSpPr>
            <a:cxnSpLocks/>
          </p:cNvCxnSpPr>
          <p:nvPr/>
        </p:nvCxnSpPr>
        <p:spPr>
          <a:xfrm flipH="1">
            <a:off x="5679449" y="11701713"/>
            <a:ext cx="21490" cy="7844576"/>
          </a:xfrm>
          <a:prstGeom prst="line">
            <a:avLst/>
          </a:prstGeom>
          <a:ln w="101600"/>
        </p:spPr>
        <p:style>
          <a:lnRef idx="1">
            <a:schemeClr val="dk1"/>
          </a:lnRef>
          <a:fillRef idx="0">
            <a:schemeClr val="dk1"/>
          </a:fillRef>
          <a:effectRef idx="0">
            <a:schemeClr val="dk1"/>
          </a:effectRef>
          <a:fontRef idx="minor">
            <a:schemeClr val="tx1"/>
          </a:fontRef>
        </p:style>
      </p:cxnSp>
      <p:cxnSp>
        <p:nvCxnSpPr>
          <p:cNvPr id="62" name="Straight Connector 61">
            <a:extLst>
              <a:ext uri="{FF2B5EF4-FFF2-40B4-BE49-F238E27FC236}">
                <a16:creationId xmlns:a16="http://schemas.microsoft.com/office/drawing/2014/main" id="{730AC041-03CB-4F13-BDD8-6B72F92CDE7C}"/>
              </a:ext>
            </a:extLst>
          </p:cNvPr>
          <p:cNvCxnSpPr>
            <a:cxnSpLocks/>
          </p:cNvCxnSpPr>
          <p:nvPr/>
        </p:nvCxnSpPr>
        <p:spPr>
          <a:xfrm flipH="1">
            <a:off x="538134" y="17298982"/>
            <a:ext cx="7672647" cy="42388"/>
          </a:xfrm>
          <a:prstGeom prst="line">
            <a:avLst/>
          </a:prstGeom>
          <a:ln w="101600"/>
        </p:spPr>
        <p:style>
          <a:lnRef idx="1">
            <a:schemeClr val="dk1"/>
          </a:lnRef>
          <a:fillRef idx="0">
            <a:schemeClr val="dk1"/>
          </a:fillRef>
          <a:effectRef idx="0">
            <a:schemeClr val="dk1"/>
          </a:effectRef>
          <a:fontRef idx="minor">
            <a:schemeClr val="tx1"/>
          </a:fontRef>
        </p:style>
      </p:cxnSp>
      <p:sp>
        <p:nvSpPr>
          <p:cNvPr id="61" name="TextBox 60">
            <a:extLst>
              <a:ext uri="{FF2B5EF4-FFF2-40B4-BE49-F238E27FC236}">
                <a16:creationId xmlns:a16="http://schemas.microsoft.com/office/drawing/2014/main" id="{62B1C7A8-5E63-4799-A50A-6F8580027FEE}"/>
              </a:ext>
            </a:extLst>
          </p:cNvPr>
          <p:cNvSpPr txBox="1"/>
          <p:nvPr/>
        </p:nvSpPr>
        <p:spPr>
          <a:xfrm>
            <a:off x="8789299" y="11906465"/>
            <a:ext cx="9774429" cy="2031325"/>
          </a:xfrm>
          <a:prstGeom prst="rect">
            <a:avLst/>
          </a:prstGeom>
          <a:noFill/>
        </p:spPr>
        <p:txBody>
          <a:bodyPr wrap="square" rtlCol="0">
            <a:spAutoFit/>
          </a:bodyPr>
          <a:lstStyle/>
          <a:p>
            <a:r>
              <a:rPr lang="en-US" sz="1800" i="1" dirty="0">
                <a:latin typeface="Times New Roman" panose="02020603050405020304" pitchFamily="18" charset="0"/>
                <a:cs typeface="Times New Roman" panose="02020603050405020304" pitchFamily="18" charset="0"/>
              </a:rPr>
              <a:t>Figure 2. Average Likes by Gender of Candidates</a:t>
            </a:r>
          </a:p>
          <a:p>
            <a:endParaRPr lang="en-US" sz="1800"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significant main effect for likes was found for Gender, </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(1,345) = 4.616, </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&lt; .05, </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η</a:t>
            </a:r>
            <a:r>
              <a:rPr lang="en-US" sz="1800" i="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.013. </a:t>
            </a:r>
          </a:p>
          <a:p>
            <a:pPr marL="285750" indent="-285750">
              <a:buFont typeface="Arial" panose="020B0604020202020204" pitchFamily="34" charset="0"/>
              <a:buChar char="•"/>
            </a:pPr>
            <a:r>
              <a:rPr lang="en-US"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here were significantly fewer likes for male candidates (</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3,583) than female candidates (</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9,775) Tweets</a:t>
            </a:r>
            <a:endParaRPr lang="en-US"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US" sz="1800" i="1" dirty="0">
              <a:latin typeface="Times New Roman" panose="02020603050405020304" pitchFamily="18" charset="0"/>
              <a:cs typeface="Times New Roman" panose="02020603050405020304" pitchFamily="18" charset="0"/>
            </a:endParaRPr>
          </a:p>
        </p:txBody>
      </p:sp>
      <p:sp>
        <p:nvSpPr>
          <p:cNvPr id="63" name="TextBox 62">
            <a:extLst>
              <a:ext uri="{FF2B5EF4-FFF2-40B4-BE49-F238E27FC236}">
                <a16:creationId xmlns:a16="http://schemas.microsoft.com/office/drawing/2014/main" id="{F4CE8276-0959-4EBC-B7A7-65292A4CAC8D}"/>
              </a:ext>
            </a:extLst>
          </p:cNvPr>
          <p:cNvSpPr txBox="1"/>
          <p:nvPr/>
        </p:nvSpPr>
        <p:spPr>
          <a:xfrm>
            <a:off x="8715907" y="18319926"/>
            <a:ext cx="9873702" cy="2308324"/>
          </a:xfrm>
          <a:prstGeom prst="rect">
            <a:avLst/>
          </a:prstGeom>
          <a:noFill/>
        </p:spPr>
        <p:txBody>
          <a:bodyPr wrap="square" rtlCol="0">
            <a:spAutoFit/>
          </a:bodyPr>
          <a:lstStyle/>
          <a:p>
            <a:r>
              <a:rPr lang="en-US" sz="1800" i="1" dirty="0">
                <a:latin typeface="Times New Roman" panose="02020603050405020304" pitchFamily="18" charset="0"/>
                <a:cs typeface="Times New Roman" panose="02020603050405020304" pitchFamily="18" charset="0"/>
              </a:rPr>
              <a:t>Figure 3. Average Likes by Race &amp; Gender of Candidates</a:t>
            </a:r>
          </a:p>
          <a:p>
            <a:endParaRPr lang="en-US" sz="1800"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rPr>
              <a:t>There was a significant interaction between candidate’s gender and race, </a:t>
            </a:r>
            <a:r>
              <a:rPr lang="en-US" sz="1800" i="1" dirty="0">
                <a:solidFill>
                  <a:srgbClr val="000000"/>
                </a:solidFill>
                <a:effectLst/>
                <a:latin typeface="Times New Roman" panose="02020603050405020304" pitchFamily="18" charset="0"/>
                <a:ea typeface="Times New Roman" panose="02020603050405020304" pitchFamily="18" charset="0"/>
              </a:rPr>
              <a:t>F </a:t>
            </a:r>
            <a:r>
              <a:rPr lang="en-US" sz="1800" dirty="0">
                <a:solidFill>
                  <a:srgbClr val="000000"/>
                </a:solidFill>
                <a:effectLst/>
                <a:latin typeface="Times New Roman" panose="02020603050405020304" pitchFamily="18" charset="0"/>
                <a:ea typeface="Times New Roman" panose="02020603050405020304" pitchFamily="18" charset="0"/>
              </a:rPr>
              <a:t>(1,345) = 15.48, </a:t>
            </a:r>
            <a:r>
              <a:rPr lang="en-US" sz="1800" i="1" dirty="0">
                <a:solidFill>
                  <a:srgbClr val="000000"/>
                </a:solidFill>
                <a:effectLst/>
                <a:latin typeface="Times New Roman" panose="02020603050405020304" pitchFamily="18" charset="0"/>
                <a:ea typeface="Times New Roman" panose="02020603050405020304" pitchFamily="18" charset="0"/>
              </a:rPr>
              <a:t>p </a:t>
            </a:r>
            <a:r>
              <a:rPr lang="en-US" sz="1800" dirty="0">
                <a:solidFill>
                  <a:srgbClr val="000000"/>
                </a:solidFill>
                <a:effectLst/>
                <a:latin typeface="Times New Roman" panose="02020603050405020304" pitchFamily="18" charset="0"/>
                <a:ea typeface="Times New Roman" panose="02020603050405020304" pitchFamily="18" charset="0"/>
              </a:rPr>
              <a:t>&lt; .05,  </a:t>
            </a:r>
            <a:r>
              <a:rPr lang="en-US" sz="1800" i="1" dirty="0">
                <a:solidFill>
                  <a:srgbClr val="000000"/>
                </a:solidFill>
                <a:effectLst/>
                <a:latin typeface="Times New Roman" panose="02020603050405020304" pitchFamily="18" charset="0"/>
                <a:ea typeface="Times New Roman" panose="02020603050405020304" pitchFamily="18" charset="0"/>
              </a:rPr>
              <a:t>η</a:t>
            </a:r>
            <a:r>
              <a:rPr lang="en-US" sz="1800" i="1" baseline="30000" dirty="0">
                <a:solidFill>
                  <a:srgbClr val="000000"/>
                </a:solidFill>
                <a:effectLst/>
                <a:latin typeface="Times New Roman" panose="02020603050405020304" pitchFamily="18" charset="0"/>
                <a:ea typeface="Times New Roman" panose="02020603050405020304" pitchFamily="18" charset="0"/>
              </a:rPr>
              <a:t>2</a:t>
            </a:r>
            <a:r>
              <a:rPr lang="en-US" sz="1800" dirty="0">
                <a:solidFill>
                  <a:srgbClr val="000000"/>
                </a:solidFill>
                <a:effectLst/>
                <a:latin typeface="Times New Roman" panose="02020603050405020304" pitchFamily="18" charset="0"/>
                <a:ea typeface="Times New Roman" panose="02020603050405020304" pitchFamily="18" charset="0"/>
              </a:rPr>
              <a:t> = .042</a:t>
            </a:r>
          </a:p>
          <a:p>
            <a:pPr marL="285750" indent="-285750">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rPr>
              <a:t>For male candidates, the white’s Tweets were given fewer likes (</a:t>
            </a:r>
            <a:r>
              <a:rPr lang="en-US" sz="1800" i="1" dirty="0">
                <a:solidFill>
                  <a:srgbClr val="000000"/>
                </a:solidFill>
                <a:effectLst/>
                <a:latin typeface="Times New Roman" panose="02020603050405020304" pitchFamily="18" charset="0"/>
                <a:ea typeface="Times New Roman" panose="02020603050405020304" pitchFamily="18" charset="0"/>
              </a:rPr>
              <a:t>m</a:t>
            </a:r>
            <a:r>
              <a:rPr lang="en-US" sz="1800" dirty="0">
                <a:solidFill>
                  <a:srgbClr val="000000"/>
                </a:solidFill>
                <a:effectLst/>
                <a:latin typeface="Times New Roman" panose="02020603050405020304" pitchFamily="18" charset="0"/>
                <a:ea typeface="Times New Roman" panose="02020603050405020304" pitchFamily="18" charset="0"/>
              </a:rPr>
              <a:t> = 2,157) than the non-white’s  Tweets (</a:t>
            </a:r>
            <a:r>
              <a:rPr lang="en-US" sz="1800" i="1" dirty="0">
                <a:solidFill>
                  <a:srgbClr val="000000"/>
                </a:solidFill>
                <a:effectLst/>
                <a:latin typeface="Times New Roman" panose="02020603050405020304" pitchFamily="18" charset="0"/>
                <a:ea typeface="Times New Roman" panose="02020603050405020304" pitchFamily="18" charset="0"/>
              </a:rPr>
              <a:t>m</a:t>
            </a:r>
            <a:r>
              <a:rPr lang="en-US" sz="1800" dirty="0">
                <a:solidFill>
                  <a:srgbClr val="000000"/>
                </a:solidFill>
                <a:effectLst/>
                <a:latin typeface="Times New Roman" panose="02020603050405020304" pitchFamily="18" charset="0"/>
                <a:ea typeface="Times New Roman" panose="02020603050405020304" pitchFamily="18" charset="0"/>
              </a:rPr>
              <a:t> = 8,782)</a:t>
            </a:r>
          </a:p>
          <a:p>
            <a:pPr marL="285750" indent="-285750">
              <a:buFont typeface="Arial" panose="020B0604020202020204" pitchFamily="34" charset="0"/>
              <a:buChar char="•"/>
            </a:pPr>
            <a:r>
              <a:rPr lang="en-US" sz="1800" dirty="0">
                <a:solidFill>
                  <a:srgbClr val="000000"/>
                </a:solidFill>
                <a:latin typeface="Times New Roman" panose="02020603050405020304" pitchFamily="18" charset="0"/>
                <a:ea typeface="Times New Roman" panose="02020603050405020304" pitchFamily="18" charset="0"/>
              </a:rPr>
              <a:t>T</a:t>
            </a:r>
            <a:r>
              <a:rPr lang="en-US" sz="1800" dirty="0">
                <a:solidFill>
                  <a:srgbClr val="000000"/>
                </a:solidFill>
                <a:effectLst/>
                <a:latin typeface="Times New Roman" panose="02020603050405020304" pitchFamily="18" charset="0"/>
                <a:ea typeface="Times New Roman" panose="02020603050405020304" pitchFamily="18" charset="0"/>
              </a:rPr>
              <a:t>he opposite was found for female candidates where the white’s Tweets was given more likes (</a:t>
            </a:r>
            <a:r>
              <a:rPr lang="en-US" sz="1800" i="1" dirty="0">
                <a:solidFill>
                  <a:srgbClr val="000000"/>
                </a:solidFill>
                <a:effectLst/>
                <a:latin typeface="Times New Roman" panose="02020603050405020304" pitchFamily="18" charset="0"/>
                <a:ea typeface="Times New Roman" panose="02020603050405020304" pitchFamily="18" charset="0"/>
              </a:rPr>
              <a:t>m</a:t>
            </a:r>
            <a:r>
              <a:rPr lang="en-US" sz="1800" dirty="0">
                <a:solidFill>
                  <a:srgbClr val="000000"/>
                </a:solidFill>
                <a:effectLst/>
                <a:latin typeface="Times New Roman" panose="02020603050405020304" pitchFamily="18" charset="0"/>
                <a:ea typeface="Times New Roman" panose="02020603050405020304" pitchFamily="18" charset="0"/>
              </a:rPr>
              <a:t> = 11,183) than the non-white’s (</a:t>
            </a:r>
            <a:r>
              <a:rPr lang="en-US" sz="1800" i="1" dirty="0">
                <a:solidFill>
                  <a:srgbClr val="000000"/>
                </a:solidFill>
                <a:effectLst/>
                <a:latin typeface="Times New Roman" panose="02020603050405020304" pitchFamily="18" charset="0"/>
                <a:ea typeface="Times New Roman" panose="02020603050405020304" pitchFamily="18" charset="0"/>
              </a:rPr>
              <a:t>m</a:t>
            </a:r>
            <a:r>
              <a:rPr lang="en-US" sz="1800" dirty="0">
                <a:solidFill>
                  <a:srgbClr val="000000"/>
                </a:solidFill>
                <a:effectLst/>
                <a:latin typeface="Times New Roman" panose="02020603050405020304" pitchFamily="18" charset="0"/>
                <a:ea typeface="Times New Roman" panose="02020603050405020304" pitchFamily="18" charset="0"/>
              </a:rPr>
              <a:t> = 6,132) Tweets</a:t>
            </a:r>
          </a:p>
        </p:txBody>
      </p:sp>
      <p:sp>
        <p:nvSpPr>
          <p:cNvPr id="64" name="TextBox 63">
            <a:extLst>
              <a:ext uri="{FF2B5EF4-FFF2-40B4-BE49-F238E27FC236}">
                <a16:creationId xmlns:a16="http://schemas.microsoft.com/office/drawing/2014/main" id="{FAE1AA55-C224-4F22-8875-2A3521523CBC}"/>
              </a:ext>
            </a:extLst>
          </p:cNvPr>
          <p:cNvSpPr txBox="1"/>
          <p:nvPr/>
        </p:nvSpPr>
        <p:spPr>
          <a:xfrm>
            <a:off x="18586462" y="9150103"/>
            <a:ext cx="8766056" cy="1477328"/>
          </a:xfrm>
          <a:prstGeom prst="rect">
            <a:avLst/>
          </a:prstGeom>
          <a:noFill/>
        </p:spPr>
        <p:txBody>
          <a:bodyPr wrap="square" rtlCol="0">
            <a:spAutoFit/>
          </a:bodyPr>
          <a:lstStyle/>
          <a:p>
            <a:r>
              <a:rPr lang="en-US" sz="1800" i="1" dirty="0">
                <a:solidFill>
                  <a:srgbClr val="000000"/>
                </a:solidFill>
                <a:effectLst/>
                <a:latin typeface="Times New Roman" panose="02020603050405020304" pitchFamily="18" charset="0"/>
                <a:ea typeface="Times New Roman" panose="02020603050405020304" pitchFamily="18" charset="0"/>
              </a:rPr>
              <a:t>Figure 4. Average Likes by Sexuality of White Male Candidates</a:t>
            </a:r>
          </a:p>
          <a:p>
            <a:endParaRPr lang="en-US" sz="1800" i="1" dirty="0">
              <a:solidFill>
                <a:srgbClr val="000000"/>
              </a:solidFill>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US" sz="1800" dirty="0">
                <a:solidFill>
                  <a:srgbClr val="000000"/>
                </a:solidFill>
                <a:latin typeface="Times New Roman" panose="02020603050405020304" pitchFamily="18" charset="0"/>
                <a:ea typeface="Times New Roman" panose="02020603050405020304" pitchFamily="18" charset="0"/>
              </a:rPr>
              <a:t>A</a:t>
            </a:r>
            <a:r>
              <a:rPr lang="en-US" sz="1800" dirty="0">
                <a:solidFill>
                  <a:srgbClr val="000000"/>
                </a:solidFill>
                <a:effectLst/>
                <a:latin typeface="Times New Roman" panose="02020603050405020304" pitchFamily="18" charset="0"/>
                <a:ea typeface="Times New Roman" panose="02020603050405020304" pitchFamily="18" charset="0"/>
              </a:rPr>
              <a:t> significant main effect was found for Sexuality, </a:t>
            </a:r>
            <a:r>
              <a:rPr lang="en-US" sz="1800" i="1" dirty="0">
                <a:solidFill>
                  <a:srgbClr val="000000"/>
                </a:solidFill>
                <a:effectLst/>
                <a:latin typeface="Times New Roman" panose="02020603050405020304" pitchFamily="18" charset="0"/>
                <a:ea typeface="Times New Roman" panose="02020603050405020304" pitchFamily="18" charset="0"/>
              </a:rPr>
              <a:t>W</a:t>
            </a:r>
            <a:r>
              <a:rPr lang="en-US" sz="1800" dirty="0">
                <a:solidFill>
                  <a:srgbClr val="000000"/>
                </a:solidFill>
                <a:effectLst/>
                <a:latin typeface="Times New Roman" panose="02020603050405020304" pitchFamily="18" charset="0"/>
                <a:ea typeface="Times New Roman" panose="02020603050405020304" pitchFamily="18" charset="0"/>
              </a:rPr>
              <a:t> = 904, </a:t>
            </a:r>
            <a:r>
              <a:rPr lang="en-US" sz="1800" i="1" dirty="0">
                <a:solidFill>
                  <a:srgbClr val="000000"/>
                </a:solidFill>
                <a:effectLst/>
                <a:latin typeface="Times New Roman" panose="02020603050405020304" pitchFamily="18" charset="0"/>
                <a:ea typeface="Times New Roman" panose="02020603050405020304" pitchFamily="18" charset="0"/>
              </a:rPr>
              <a:t>p</a:t>
            </a:r>
            <a:r>
              <a:rPr lang="en-US" sz="1800" dirty="0">
                <a:solidFill>
                  <a:srgbClr val="000000"/>
                </a:solidFill>
                <a:effectLst/>
                <a:latin typeface="Times New Roman" panose="02020603050405020304" pitchFamily="18" charset="0"/>
                <a:ea typeface="Times New Roman" panose="02020603050405020304" pitchFamily="18" charset="0"/>
              </a:rPr>
              <a:t> &lt; .05</a:t>
            </a:r>
          </a:p>
          <a:p>
            <a:pPr marL="285750" indent="-285750">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rPr>
              <a:t>There were significantly fewer likes for straight candidates’ (</a:t>
            </a:r>
            <a:r>
              <a:rPr lang="en-US" sz="1800" i="1" dirty="0">
                <a:solidFill>
                  <a:srgbClr val="000000"/>
                </a:solidFill>
                <a:effectLst/>
                <a:latin typeface="Times New Roman" panose="02020603050405020304" pitchFamily="18" charset="0"/>
                <a:ea typeface="Times New Roman" panose="02020603050405020304" pitchFamily="18" charset="0"/>
              </a:rPr>
              <a:t>m</a:t>
            </a:r>
            <a:r>
              <a:rPr lang="en-US" sz="1800" dirty="0">
                <a:solidFill>
                  <a:srgbClr val="000000"/>
                </a:solidFill>
                <a:effectLst/>
                <a:latin typeface="Times New Roman" panose="02020603050405020304" pitchFamily="18" charset="0"/>
                <a:ea typeface="Times New Roman" panose="02020603050405020304" pitchFamily="18" charset="0"/>
              </a:rPr>
              <a:t> = 1,540) Tweets than gay candidates’ Tweets (</a:t>
            </a:r>
            <a:r>
              <a:rPr lang="en-US" sz="1800" i="1" dirty="0">
                <a:solidFill>
                  <a:srgbClr val="000000"/>
                </a:solidFill>
                <a:effectLst/>
                <a:latin typeface="Times New Roman" panose="02020603050405020304" pitchFamily="18" charset="0"/>
                <a:ea typeface="Times New Roman" panose="02020603050405020304" pitchFamily="18" charset="0"/>
              </a:rPr>
              <a:t>m</a:t>
            </a:r>
            <a:r>
              <a:rPr lang="en-US" sz="1800" dirty="0">
                <a:solidFill>
                  <a:srgbClr val="000000"/>
                </a:solidFill>
                <a:effectLst/>
                <a:latin typeface="Times New Roman" panose="02020603050405020304" pitchFamily="18" charset="0"/>
                <a:ea typeface="Times New Roman" panose="02020603050405020304" pitchFamily="18" charset="0"/>
              </a:rPr>
              <a:t> = 2,019)</a:t>
            </a:r>
            <a:endParaRPr lang="en-US" sz="1800" dirty="0">
              <a:latin typeface="Times New Roman" panose="02020603050405020304" pitchFamily="18" charset="0"/>
              <a:cs typeface="Times New Roman" panose="02020603050405020304" pitchFamily="18" charset="0"/>
            </a:endParaRPr>
          </a:p>
        </p:txBody>
      </p:sp>
      <p:pic>
        <p:nvPicPr>
          <p:cNvPr id="41" name="Picture 40" descr="Text&#10;&#10;Description automatically generated">
            <a:extLst>
              <a:ext uri="{FF2B5EF4-FFF2-40B4-BE49-F238E27FC236}">
                <a16:creationId xmlns:a16="http://schemas.microsoft.com/office/drawing/2014/main" id="{051E52E0-8EBE-4687-8C8D-893D7B4203E9}"/>
              </a:ext>
            </a:extLst>
          </p:cNvPr>
          <p:cNvPicPr>
            <a:picLocks noChangeAspect="1"/>
          </p:cNvPicPr>
          <p:nvPr/>
        </p:nvPicPr>
        <p:blipFill rotWithShape="1">
          <a:blip r:embed="rId12">
            <a:extLst>
              <a:ext uri="{28A0092B-C50C-407E-A947-70E740481C1C}">
                <a14:useLocalDpi xmlns:a14="http://schemas.microsoft.com/office/drawing/2010/main" val="0"/>
              </a:ext>
              <a:ext uri="{837473B0-CC2E-450A-ABE3-18F120FF3D39}">
                <a1611:picAttrSrcUrl xmlns:a1611="http://schemas.microsoft.com/office/drawing/2016/11/main" r:id="rId13"/>
              </a:ext>
            </a:extLst>
          </a:blip>
          <a:srcRect l="1" t="4131" r="1" b="-4133"/>
          <a:stretch/>
        </p:blipFill>
        <p:spPr>
          <a:xfrm>
            <a:off x="21629330" y="529836"/>
            <a:ext cx="5276088" cy="2212848"/>
          </a:xfrm>
          <a:prstGeom prst="rect">
            <a:avLst/>
          </a:prstGeom>
        </p:spPr>
      </p:pic>
      <p:pic>
        <p:nvPicPr>
          <p:cNvPr id="17" name="Picture 16" descr="Text, logo&#10;&#10;Description automatically generated">
            <a:extLst>
              <a:ext uri="{FF2B5EF4-FFF2-40B4-BE49-F238E27FC236}">
                <a16:creationId xmlns:a16="http://schemas.microsoft.com/office/drawing/2014/main" id="{99507761-8FB0-4ABC-A0BA-87EF4B40C0E6}"/>
              </a:ext>
            </a:extLst>
          </p:cNvPr>
          <p:cNvPicPr>
            <a:picLocks noChangeAspect="1"/>
          </p:cNvPicPr>
          <p:nvPr/>
        </p:nvPicPr>
        <p:blipFill rotWithShape="1">
          <a:blip r:embed="rId14">
            <a:extLst>
              <a:ext uri="{28A0092B-C50C-407E-A947-70E740481C1C}">
                <a14:useLocalDpi xmlns:a14="http://schemas.microsoft.com/office/drawing/2010/main" val="0"/>
              </a:ext>
              <a:ext uri="{837473B0-CC2E-450A-ABE3-18F120FF3D39}">
                <a1611:picAttrSrcUrl xmlns:a1611="http://schemas.microsoft.com/office/drawing/2016/11/main" r:id="rId15"/>
              </a:ext>
            </a:extLst>
          </a:blip>
          <a:srcRect l="2880" t="10282" r="3520" b="15319"/>
          <a:stretch/>
        </p:blipFill>
        <p:spPr>
          <a:xfrm>
            <a:off x="948966" y="108056"/>
            <a:ext cx="3821732" cy="3037787"/>
          </a:xfrm>
          <a:prstGeom prst="rect">
            <a:avLst/>
          </a:prstGeom>
        </p:spPr>
      </p:pic>
      <p:sp>
        <p:nvSpPr>
          <p:cNvPr id="2" name="TextBox 1">
            <a:extLst>
              <a:ext uri="{FF2B5EF4-FFF2-40B4-BE49-F238E27FC236}">
                <a16:creationId xmlns:a16="http://schemas.microsoft.com/office/drawing/2014/main" id="{A4E27E33-3E7C-42B9-9CEA-2D3FEBB58538}"/>
              </a:ext>
            </a:extLst>
          </p:cNvPr>
          <p:cNvSpPr txBox="1"/>
          <p:nvPr/>
        </p:nvSpPr>
        <p:spPr>
          <a:xfrm>
            <a:off x="18606798" y="3338014"/>
            <a:ext cx="8680843" cy="1384995"/>
          </a:xfrm>
          <a:prstGeom prst="rect">
            <a:avLst/>
          </a:prstGeom>
          <a:noFill/>
        </p:spPr>
        <p:txBody>
          <a:bodyPr wrap="square" rtlCol="0">
            <a:spAutoFit/>
          </a:bodyPr>
          <a:lstStyle/>
          <a:p>
            <a:pPr algn="ctr"/>
            <a:r>
              <a:rPr lang="en-US" sz="4800" b="1" dirty="0">
                <a:latin typeface="Times New Roman" panose="02020603050405020304" pitchFamily="18" charset="0"/>
                <a:cs typeface="Times New Roman" panose="02020603050405020304" pitchFamily="18" charset="0"/>
              </a:rPr>
              <a:t>Results Continued</a:t>
            </a:r>
          </a:p>
          <a:p>
            <a:pPr marL="285750" marR="0" lvl="0" indent="-285750" algn="l" defTabSz="282147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 Mann-Whitney t-test was performed with Sexuality of candidate (Straight vs. Gay) as the independent variable and likes for Tweets as the dependent variable</a:t>
            </a:r>
          </a:p>
        </p:txBody>
      </p:sp>
      <p:sp>
        <p:nvSpPr>
          <p:cNvPr id="9" name="TextBox 8">
            <a:extLst>
              <a:ext uri="{FF2B5EF4-FFF2-40B4-BE49-F238E27FC236}">
                <a16:creationId xmlns:a16="http://schemas.microsoft.com/office/drawing/2014/main" id="{BC92193D-F350-4754-B61D-2BE17803538D}"/>
              </a:ext>
            </a:extLst>
          </p:cNvPr>
          <p:cNvSpPr txBox="1"/>
          <p:nvPr/>
        </p:nvSpPr>
        <p:spPr>
          <a:xfrm>
            <a:off x="8702123" y="3305180"/>
            <a:ext cx="9951730" cy="3231654"/>
          </a:xfrm>
          <a:prstGeom prst="rect">
            <a:avLst/>
          </a:prstGeom>
          <a:noFill/>
        </p:spPr>
        <p:txBody>
          <a:bodyPr wrap="square" rtlCol="0">
            <a:spAutoFit/>
          </a:bodyPr>
          <a:lstStyle/>
          <a:p>
            <a:pPr algn="ctr"/>
            <a:r>
              <a:rPr lang="en-US" sz="4800" b="1" dirty="0">
                <a:latin typeface="Times New Roman" panose="02020603050405020304" pitchFamily="18" charset="0"/>
                <a:cs typeface="Times New Roman" panose="02020603050405020304" pitchFamily="18" charset="0"/>
              </a:rPr>
              <a:t>Methods Continued</a:t>
            </a:r>
          </a:p>
          <a:p>
            <a:pPr defTabSz="2164914">
              <a:spcBef>
                <a:spcPts val="0"/>
              </a:spcBef>
              <a:buNone/>
              <a:defRPr/>
            </a:pPr>
            <a:r>
              <a:rPr lang="en-US" sz="1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Procedures:</a:t>
            </a:r>
          </a:p>
          <a:p>
            <a:pPr marL="342900" indent="-342900">
              <a:spcBef>
                <a:spcPts val="0"/>
              </a:spcBef>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Nine research Twitter accounts, one for each candidate, were built several weeks before tracking began to avoid looking fake</a:t>
            </a:r>
          </a:p>
          <a:p>
            <a:pPr marL="342900" indent="-342900">
              <a:spcBef>
                <a:spcPts val="0"/>
              </a:spcBef>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Researchers would go on Twitter twice a day and made neutral non-political posts </a:t>
            </a: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spcBef>
                <a:spcPts val="0"/>
              </a:spcBef>
              <a:buFont typeface="Arial" panose="020B0604020202020204" pitchFamily="34" charset="0"/>
              <a:buChar char="•"/>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Screenshots were taken twice a day of the Democrat presidential candidates’ tweets from February 26th through March 6th</a:t>
            </a:r>
          </a:p>
          <a:p>
            <a:pPr marL="342900" indent="-342900">
              <a:spcBef>
                <a:spcPts val="0"/>
              </a:spcBef>
              <a:buFont typeface="Arial" panose="020B0604020202020204" pitchFamily="34" charset="0"/>
              <a:buChar char="•"/>
            </a:pPr>
            <a:r>
              <a:rPr lang="en-US"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umbers of likes for Tweets were recorded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endParaRPr lang="en-US" sz="2400" dirty="0">
              <a:latin typeface="Times New Roman" panose="02020603050405020304" pitchFamily="18" charset="0"/>
              <a:cs typeface="Times New Roman" panose="02020603050405020304" pitchFamily="18" charset="0"/>
            </a:endParaRPr>
          </a:p>
        </p:txBody>
      </p:sp>
      <p:graphicFrame>
        <p:nvGraphicFramePr>
          <p:cNvPr id="44" name="Chart 43">
            <a:extLst>
              <a:ext uri="{FF2B5EF4-FFF2-40B4-BE49-F238E27FC236}">
                <a16:creationId xmlns:a16="http://schemas.microsoft.com/office/drawing/2014/main" id="{51476F18-B84B-40E9-9980-95B2622B29CB}"/>
              </a:ext>
            </a:extLst>
          </p:cNvPr>
          <p:cNvGraphicFramePr>
            <a:graphicFrameLocks/>
          </p:cNvGraphicFramePr>
          <p:nvPr>
            <p:extLst>
              <p:ext uri="{D42A27DB-BD31-4B8C-83A1-F6EECF244321}">
                <p14:modId xmlns:p14="http://schemas.microsoft.com/office/powerpoint/2010/main" val="602083954"/>
              </p:ext>
            </p:extLst>
          </p:nvPr>
        </p:nvGraphicFramePr>
        <p:xfrm>
          <a:off x="9388999" y="7341695"/>
          <a:ext cx="8503920" cy="4572000"/>
        </p:xfrm>
        <a:graphic>
          <a:graphicData uri="http://schemas.openxmlformats.org/drawingml/2006/chart">
            <c:chart xmlns:c="http://schemas.openxmlformats.org/drawingml/2006/chart" xmlns:r="http://schemas.openxmlformats.org/officeDocument/2006/relationships" r:id="rId16"/>
          </a:graphicData>
        </a:graphic>
      </p:graphicFrame>
      <p:graphicFrame>
        <p:nvGraphicFramePr>
          <p:cNvPr id="45" name="Chart 44">
            <a:extLst>
              <a:ext uri="{FF2B5EF4-FFF2-40B4-BE49-F238E27FC236}">
                <a16:creationId xmlns:a16="http://schemas.microsoft.com/office/drawing/2014/main" id="{2D82F524-58DA-4AA0-AD60-8B8EA007A5BD}"/>
              </a:ext>
            </a:extLst>
          </p:cNvPr>
          <p:cNvGraphicFramePr>
            <a:graphicFrameLocks/>
          </p:cNvGraphicFramePr>
          <p:nvPr>
            <p:extLst>
              <p:ext uri="{D42A27DB-BD31-4B8C-83A1-F6EECF244321}">
                <p14:modId xmlns:p14="http://schemas.microsoft.com/office/powerpoint/2010/main" val="2225528125"/>
              </p:ext>
            </p:extLst>
          </p:nvPr>
        </p:nvGraphicFramePr>
        <p:xfrm>
          <a:off x="9433172" y="13583639"/>
          <a:ext cx="8503920" cy="4572000"/>
        </p:xfrm>
        <a:graphic>
          <a:graphicData uri="http://schemas.openxmlformats.org/drawingml/2006/chart">
            <c:chart xmlns:c="http://schemas.openxmlformats.org/drawingml/2006/chart" xmlns:r="http://schemas.openxmlformats.org/officeDocument/2006/relationships" r:id="rId17"/>
          </a:graphicData>
        </a:graphic>
      </p:graphicFrame>
      <p:graphicFrame>
        <p:nvGraphicFramePr>
          <p:cNvPr id="46" name="Chart 45">
            <a:extLst>
              <a:ext uri="{FF2B5EF4-FFF2-40B4-BE49-F238E27FC236}">
                <a16:creationId xmlns:a16="http://schemas.microsoft.com/office/drawing/2014/main" id="{860F538E-F789-48AD-BBBE-6C923B7DF49A}"/>
              </a:ext>
            </a:extLst>
          </p:cNvPr>
          <p:cNvGraphicFramePr>
            <a:graphicFrameLocks/>
          </p:cNvGraphicFramePr>
          <p:nvPr>
            <p:extLst>
              <p:ext uri="{D42A27DB-BD31-4B8C-83A1-F6EECF244321}">
                <p14:modId xmlns:p14="http://schemas.microsoft.com/office/powerpoint/2010/main" val="3860174624"/>
              </p:ext>
            </p:extLst>
          </p:nvPr>
        </p:nvGraphicFramePr>
        <p:xfrm>
          <a:off x="18653351" y="4700567"/>
          <a:ext cx="8503920" cy="4572000"/>
        </p:xfrm>
        <a:graphic>
          <a:graphicData uri="http://schemas.openxmlformats.org/drawingml/2006/chart">
            <c:chart xmlns:c="http://schemas.openxmlformats.org/drawingml/2006/chart" xmlns:r="http://schemas.openxmlformats.org/officeDocument/2006/relationships" r:id="rId18"/>
          </a:graphicData>
        </a:graphic>
      </p:graphicFrame>
    </p:spTree>
    <p:extLst>
      <p:ext uri="{BB962C8B-B14F-4D97-AF65-F5344CB8AC3E}">
        <p14:creationId xmlns:p14="http://schemas.microsoft.com/office/powerpoint/2010/main" val="1012152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6281</TotalTime>
  <Words>1369</Words>
  <Application>Microsoft Office PowerPoint</Application>
  <PresentationFormat>Custom</PresentationFormat>
  <Paragraphs>115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Texas Lutheran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Hale Jordahl</dc:creator>
  <cp:lastModifiedBy>Kurt Vonbuettner</cp:lastModifiedBy>
  <cp:revision>300</cp:revision>
  <cp:lastPrinted>2016-04-04T17:23:29Z</cp:lastPrinted>
  <dcterms:created xsi:type="dcterms:W3CDTF">2016-01-20T21:16:56Z</dcterms:created>
  <dcterms:modified xsi:type="dcterms:W3CDTF">2021-01-28T22:34:25Z</dcterms:modified>
</cp:coreProperties>
</file>